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8" r:id="rId4"/>
    <p:sldId id="259" r:id="rId5"/>
    <p:sldId id="260" r:id="rId6"/>
    <p:sldId id="261" r:id="rId7"/>
    <p:sldId id="262" r:id="rId8"/>
    <p:sldId id="263" r:id="rId9"/>
    <p:sldId id="265" r:id="rId10"/>
    <p:sldId id="266" r:id="rId11"/>
    <p:sldId id="267" r:id="rId12"/>
    <p:sldId id="268" r:id="rId13"/>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6E146-7F32-4925-BE48-AF45F396F13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560CAB4-D48C-4016-88C5-788B92B9624D}">
      <dgm:prSet custT="1"/>
      <dgm:spPr/>
      <dgm:t>
        <a:bodyPr/>
        <a:lstStyle/>
        <a:p>
          <a:r>
            <a:rPr lang="uk-UA" sz="2000" b="1" noProof="0" dirty="0">
              <a:latin typeface="Times New Roman" panose="02020603050405020304" pitchFamily="18" charset="0"/>
              <a:cs typeface="Times New Roman" panose="02020603050405020304" pitchFamily="18" charset="0"/>
            </a:rPr>
            <a:t>До основних параметрів належать:</a:t>
          </a:r>
          <a:r>
            <a:rPr lang="uk-UA" sz="2000" noProof="0" dirty="0">
              <a:latin typeface="Times New Roman" panose="02020603050405020304" pitchFamily="18" charset="0"/>
              <a:cs typeface="Times New Roman" panose="02020603050405020304" pitchFamily="18" charset="0"/>
            </a:rPr>
            <a:t> </a:t>
          </a:r>
        </a:p>
      </dgm:t>
    </dgm:pt>
    <dgm:pt modelId="{F1C0E03E-29E9-468A-AD00-070E623D999B}" type="parTrans" cxnId="{581FA861-3127-4B01-A4F8-5D0144CE7DEE}">
      <dgm:prSet/>
      <dgm:spPr/>
      <dgm:t>
        <a:bodyPr/>
        <a:lstStyle/>
        <a:p>
          <a:endParaRPr lang="en-US"/>
        </a:p>
      </dgm:t>
    </dgm:pt>
    <dgm:pt modelId="{BB761E24-FB17-4CBE-9B29-C594321FBF5E}" type="sibTrans" cxnId="{581FA861-3127-4B01-A4F8-5D0144CE7DEE}">
      <dgm:prSet/>
      <dgm:spPr/>
      <dgm:t>
        <a:bodyPr/>
        <a:lstStyle/>
        <a:p>
          <a:endParaRPr lang="en-US"/>
        </a:p>
      </dgm:t>
    </dgm:pt>
    <dgm:pt modelId="{EEE9555F-3D1C-43AA-A2C4-C9F558970710}">
      <dgm:prSet custT="1"/>
      <dgm:spPr/>
      <dgm:t>
        <a:bodyPr/>
        <a:lstStyle/>
        <a:p>
          <a:r>
            <a:rPr lang="uk-UA" sz="2400" noProof="0" dirty="0"/>
            <a:t>-</a:t>
          </a:r>
          <a:r>
            <a:rPr lang="uk-UA" sz="2400" noProof="0" dirty="0">
              <a:latin typeface="Times New Roman" panose="02020603050405020304" pitchFamily="18" charset="0"/>
              <a:cs typeface="Times New Roman" panose="02020603050405020304" pitchFamily="18" charset="0"/>
            </a:rPr>
            <a:t>сила зварювального струму, діаметр електрода</a:t>
          </a:r>
        </a:p>
      </dgm:t>
    </dgm:pt>
    <dgm:pt modelId="{C9221F2F-9691-4307-B368-F65B01C78E92}" type="parTrans" cxnId="{90DC04AE-DB7B-4285-92E8-968034322695}">
      <dgm:prSet/>
      <dgm:spPr/>
      <dgm:t>
        <a:bodyPr/>
        <a:lstStyle/>
        <a:p>
          <a:endParaRPr lang="en-US"/>
        </a:p>
      </dgm:t>
    </dgm:pt>
    <dgm:pt modelId="{032BB253-1B3F-409D-9A46-388C2219B79E}" type="sibTrans" cxnId="{90DC04AE-DB7B-4285-92E8-968034322695}">
      <dgm:prSet/>
      <dgm:spPr/>
      <dgm:t>
        <a:bodyPr/>
        <a:lstStyle/>
        <a:p>
          <a:endParaRPr lang="en-US"/>
        </a:p>
      </dgm:t>
    </dgm:pt>
    <dgm:pt modelId="{C513A47A-D2E5-4D79-AC80-1683EA0C2D13}">
      <dgm:prSet/>
      <dgm:spPr/>
      <dgm:t>
        <a:bodyPr/>
        <a:lstStyle/>
        <a:p>
          <a:r>
            <a:rPr lang="ru-RU" dirty="0"/>
            <a:t>-</a:t>
          </a:r>
          <a:r>
            <a:rPr lang="uk-UA" noProof="0" dirty="0">
              <a:latin typeface="Times New Roman" panose="02020603050405020304" pitchFamily="18" charset="0"/>
              <a:cs typeface="Times New Roman" panose="02020603050405020304" pitchFamily="18" charset="0"/>
            </a:rPr>
            <a:t>напруга дуги</a:t>
          </a:r>
        </a:p>
      </dgm:t>
    </dgm:pt>
    <dgm:pt modelId="{D6F4D364-27E7-47D9-AED2-58A3076C5BEB}" type="parTrans" cxnId="{3CFC9781-72A1-4481-9D1B-1F6AAAF888FD}">
      <dgm:prSet/>
      <dgm:spPr/>
      <dgm:t>
        <a:bodyPr/>
        <a:lstStyle/>
        <a:p>
          <a:endParaRPr lang="en-US"/>
        </a:p>
      </dgm:t>
    </dgm:pt>
    <dgm:pt modelId="{2743F516-4D21-4811-A8B2-13C80D83EE02}" type="sibTrans" cxnId="{3CFC9781-72A1-4481-9D1B-1F6AAAF888FD}">
      <dgm:prSet/>
      <dgm:spPr/>
      <dgm:t>
        <a:bodyPr/>
        <a:lstStyle/>
        <a:p>
          <a:endParaRPr lang="en-US"/>
        </a:p>
      </dgm:t>
    </dgm:pt>
    <dgm:pt modelId="{0531AC49-69F0-4C18-BBB3-3FE0B0E03F13}">
      <dgm:prSet/>
      <dgm:spPr/>
      <dgm:t>
        <a:bodyPr/>
        <a:lstStyle/>
        <a:p>
          <a:r>
            <a:rPr lang="ru-RU" dirty="0"/>
            <a:t>-</a:t>
          </a:r>
          <a:r>
            <a:rPr lang="uk-UA" noProof="0" dirty="0">
              <a:latin typeface="Times New Roman" panose="02020603050405020304" pitchFamily="18" charset="0"/>
              <a:cs typeface="Times New Roman" panose="02020603050405020304" pitchFamily="18" charset="0"/>
            </a:rPr>
            <a:t>швидкість зварювання</a:t>
          </a:r>
          <a:endParaRPr lang="en-US" dirty="0">
            <a:latin typeface="Times New Roman" panose="02020603050405020304" pitchFamily="18" charset="0"/>
            <a:cs typeface="Times New Roman" panose="02020603050405020304" pitchFamily="18" charset="0"/>
          </a:endParaRPr>
        </a:p>
      </dgm:t>
    </dgm:pt>
    <dgm:pt modelId="{DD295138-AE01-4A4A-AF0F-F31EFD2F63B7}" type="parTrans" cxnId="{FC6009A2-CA39-4454-AD0C-0ED641AA3A6C}">
      <dgm:prSet/>
      <dgm:spPr/>
      <dgm:t>
        <a:bodyPr/>
        <a:lstStyle/>
        <a:p>
          <a:endParaRPr lang="en-US"/>
        </a:p>
      </dgm:t>
    </dgm:pt>
    <dgm:pt modelId="{08DBFB4E-D55B-4CC8-A3AC-702A27053649}" type="sibTrans" cxnId="{FC6009A2-CA39-4454-AD0C-0ED641AA3A6C}">
      <dgm:prSet/>
      <dgm:spPr/>
      <dgm:t>
        <a:bodyPr/>
        <a:lstStyle/>
        <a:p>
          <a:endParaRPr lang="en-US"/>
        </a:p>
      </dgm:t>
    </dgm:pt>
    <dgm:pt modelId="{4571450A-6596-4543-962E-FF221C80348D}">
      <dgm:prSet/>
      <dgm:spPr/>
      <dgm:t>
        <a:bodyPr/>
        <a:lstStyle/>
        <a:p>
          <a:r>
            <a:rPr lang="ru-RU" dirty="0"/>
            <a:t>-</a:t>
          </a:r>
          <a:r>
            <a:rPr lang="uk-UA" noProof="0" dirty="0">
              <a:latin typeface="Times New Roman" panose="02020603050405020304" pitchFamily="18" charset="0"/>
              <a:cs typeface="Times New Roman" panose="02020603050405020304" pitchFamily="18" charset="0"/>
            </a:rPr>
            <a:t>рід і полярність струму</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A5A110EB-8E3A-406A-8618-BDB8D8D9870A}" type="parTrans" cxnId="{3E58A1B9-C025-49F7-94A0-65D80EA61925}">
      <dgm:prSet/>
      <dgm:spPr/>
      <dgm:t>
        <a:bodyPr/>
        <a:lstStyle/>
        <a:p>
          <a:endParaRPr lang="en-US"/>
        </a:p>
      </dgm:t>
    </dgm:pt>
    <dgm:pt modelId="{34F42E90-14F1-40B4-8E6D-06734C61318F}" type="sibTrans" cxnId="{3E58A1B9-C025-49F7-94A0-65D80EA61925}">
      <dgm:prSet/>
      <dgm:spPr/>
      <dgm:t>
        <a:bodyPr/>
        <a:lstStyle/>
        <a:p>
          <a:endParaRPr lang="en-US"/>
        </a:p>
      </dgm:t>
    </dgm:pt>
    <dgm:pt modelId="{57F34445-7726-4E2A-B3C3-EDEF47AE09DC}" type="pres">
      <dgm:prSet presAssocID="{3F16E146-7F32-4925-BE48-AF45F396F130}" presName="outerComposite" presStyleCnt="0">
        <dgm:presLayoutVars>
          <dgm:chMax val="5"/>
          <dgm:dir/>
          <dgm:resizeHandles val="exact"/>
        </dgm:presLayoutVars>
      </dgm:prSet>
      <dgm:spPr/>
    </dgm:pt>
    <dgm:pt modelId="{FFC84A61-3B34-4CDA-84BE-3E5B8226811A}" type="pres">
      <dgm:prSet presAssocID="{3F16E146-7F32-4925-BE48-AF45F396F130}" presName="dummyMaxCanvas" presStyleCnt="0">
        <dgm:presLayoutVars/>
      </dgm:prSet>
      <dgm:spPr/>
    </dgm:pt>
    <dgm:pt modelId="{A96CBED3-F995-4FAD-AE23-5C593F2E1EA6}" type="pres">
      <dgm:prSet presAssocID="{3F16E146-7F32-4925-BE48-AF45F396F130}" presName="FiveNodes_1" presStyleLbl="node1" presStyleIdx="0" presStyleCnt="5">
        <dgm:presLayoutVars>
          <dgm:bulletEnabled val="1"/>
        </dgm:presLayoutVars>
      </dgm:prSet>
      <dgm:spPr/>
    </dgm:pt>
    <dgm:pt modelId="{A6EBAF8B-C59F-47EC-A1F1-9A686EF6D0BD}" type="pres">
      <dgm:prSet presAssocID="{3F16E146-7F32-4925-BE48-AF45F396F130}" presName="FiveNodes_2" presStyleLbl="node1" presStyleIdx="1" presStyleCnt="5" custLinFactNeighborY="-1744">
        <dgm:presLayoutVars>
          <dgm:bulletEnabled val="1"/>
        </dgm:presLayoutVars>
      </dgm:prSet>
      <dgm:spPr/>
    </dgm:pt>
    <dgm:pt modelId="{2F11D65C-AA96-4CAA-9390-AE2161B37BD2}" type="pres">
      <dgm:prSet presAssocID="{3F16E146-7F32-4925-BE48-AF45F396F130}" presName="FiveNodes_3" presStyleLbl="node1" presStyleIdx="2" presStyleCnt="5">
        <dgm:presLayoutVars>
          <dgm:bulletEnabled val="1"/>
        </dgm:presLayoutVars>
      </dgm:prSet>
      <dgm:spPr/>
    </dgm:pt>
    <dgm:pt modelId="{C58CC76B-F84E-4274-8576-51D0EC6ABA0F}" type="pres">
      <dgm:prSet presAssocID="{3F16E146-7F32-4925-BE48-AF45F396F130}" presName="FiveNodes_4" presStyleLbl="node1" presStyleIdx="3" presStyleCnt="5">
        <dgm:presLayoutVars>
          <dgm:bulletEnabled val="1"/>
        </dgm:presLayoutVars>
      </dgm:prSet>
      <dgm:spPr/>
    </dgm:pt>
    <dgm:pt modelId="{2611F8EC-8E38-49FA-96E5-794B2FE6614D}" type="pres">
      <dgm:prSet presAssocID="{3F16E146-7F32-4925-BE48-AF45F396F130}" presName="FiveNodes_5" presStyleLbl="node1" presStyleIdx="4" presStyleCnt="5">
        <dgm:presLayoutVars>
          <dgm:bulletEnabled val="1"/>
        </dgm:presLayoutVars>
      </dgm:prSet>
      <dgm:spPr/>
    </dgm:pt>
    <dgm:pt modelId="{76E205BC-A04A-414E-AFA6-108B5A5F2B8F}" type="pres">
      <dgm:prSet presAssocID="{3F16E146-7F32-4925-BE48-AF45F396F130}" presName="FiveConn_1-2" presStyleLbl="fgAccFollowNode1" presStyleIdx="0" presStyleCnt="4">
        <dgm:presLayoutVars>
          <dgm:bulletEnabled val="1"/>
        </dgm:presLayoutVars>
      </dgm:prSet>
      <dgm:spPr/>
    </dgm:pt>
    <dgm:pt modelId="{839F9E11-674D-4D44-A662-99BAC7D975E9}" type="pres">
      <dgm:prSet presAssocID="{3F16E146-7F32-4925-BE48-AF45F396F130}" presName="FiveConn_2-3" presStyleLbl="fgAccFollowNode1" presStyleIdx="1" presStyleCnt="4">
        <dgm:presLayoutVars>
          <dgm:bulletEnabled val="1"/>
        </dgm:presLayoutVars>
      </dgm:prSet>
      <dgm:spPr/>
    </dgm:pt>
    <dgm:pt modelId="{34580C27-D888-4FA9-97AB-E2EF731EDEE8}" type="pres">
      <dgm:prSet presAssocID="{3F16E146-7F32-4925-BE48-AF45F396F130}" presName="FiveConn_3-4" presStyleLbl="fgAccFollowNode1" presStyleIdx="2" presStyleCnt="4">
        <dgm:presLayoutVars>
          <dgm:bulletEnabled val="1"/>
        </dgm:presLayoutVars>
      </dgm:prSet>
      <dgm:spPr/>
    </dgm:pt>
    <dgm:pt modelId="{6F86C99C-7EEA-4216-84FA-281D83646CF1}" type="pres">
      <dgm:prSet presAssocID="{3F16E146-7F32-4925-BE48-AF45F396F130}" presName="FiveConn_4-5" presStyleLbl="fgAccFollowNode1" presStyleIdx="3" presStyleCnt="4">
        <dgm:presLayoutVars>
          <dgm:bulletEnabled val="1"/>
        </dgm:presLayoutVars>
      </dgm:prSet>
      <dgm:spPr/>
    </dgm:pt>
    <dgm:pt modelId="{CFD035E7-C8AD-45F8-A3A5-E4D9111F28C0}" type="pres">
      <dgm:prSet presAssocID="{3F16E146-7F32-4925-BE48-AF45F396F130}" presName="FiveNodes_1_text" presStyleLbl="node1" presStyleIdx="4" presStyleCnt="5">
        <dgm:presLayoutVars>
          <dgm:bulletEnabled val="1"/>
        </dgm:presLayoutVars>
      </dgm:prSet>
      <dgm:spPr/>
    </dgm:pt>
    <dgm:pt modelId="{854A77BB-2CF8-4212-A788-FECDB774F673}" type="pres">
      <dgm:prSet presAssocID="{3F16E146-7F32-4925-BE48-AF45F396F130}" presName="FiveNodes_2_text" presStyleLbl="node1" presStyleIdx="4" presStyleCnt="5">
        <dgm:presLayoutVars>
          <dgm:bulletEnabled val="1"/>
        </dgm:presLayoutVars>
      </dgm:prSet>
      <dgm:spPr/>
    </dgm:pt>
    <dgm:pt modelId="{5AFDB9B0-01C4-4AD5-91D6-4E7537FA82FC}" type="pres">
      <dgm:prSet presAssocID="{3F16E146-7F32-4925-BE48-AF45F396F130}" presName="FiveNodes_3_text" presStyleLbl="node1" presStyleIdx="4" presStyleCnt="5">
        <dgm:presLayoutVars>
          <dgm:bulletEnabled val="1"/>
        </dgm:presLayoutVars>
      </dgm:prSet>
      <dgm:spPr/>
    </dgm:pt>
    <dgm:pt modelId="{9A173DFF-0BF7-4561-A369-46EA252C2A3D}" type="pres">
      <dgm:prSet presAssocID="{3F16E146-7F32-4925-BE48-AF45F396F130}" presName="FiveNodes_4_text" presStyleLbl="node1" presStyleIdx="4" presStyleCnt="5">
        <dgm:presLayoutVars>
          <dgm:bulletEnabled val="1"/>
        </dgm:presLayoutVars>
      </dgm:prSet>
      <dgm:spPr/>
    </dgm:pt>
    <dgm:pt modelId="{A4BAA190-BD1C-4EF5-84B1-C01F649B8FF1}" type="pres">
      <dgm:prSet presAssocID="{3F16E146-7F32-4925-BE48-AF45F396F130}" presName="FiveNodes_5_text" presStyleLbl="node1" presStyleIdx="4" presStyleCnt="5">
        <dgm:presLayoutVars>
          <dgm:bulletEnabled val="1"/>
        </dgm:presLayoutVars>
      </dgm:prSet>
      <dgm:spPr/>
    </dgm:pt>
  </dgm:ptLst>
  <dgm:cxnLst>
    <dgm:cxn modelId="{4C8F4E00-D060-4294-8235-3B4E01BFACA3}" type="presOf" srcId="{C513A47A-D2E5-4D79-AC80-1683EA0C2D13}" destId="{2F11D65C-AA96-4CAA-9390-AE2161B37BD2}" srcOrd="0" destOrd="0" presId="urn:microsoft.com/office/officeart/2005/8/layout/vProcess5"/>
    <dgm:cxn modelId="{A1CC1A16-88D5-42BF-982C-B75A785EB27A}" type="presOf" srcId="{4571450A-6596-4543-962E-FF221C80348D}" destId="{2611F8EC-8E38-49FA-96E5-794B2FE6614D}" srcOrd="0" destOrd="0" presId="urn:microsoft.com/office/officeart/2005/8/layout/vProcess5"/>
    <dgm:cxn modelId="{581FA861-3127-4B01-A4F8-5D0144CE7DEE}" srcId="{3F16E146-7F32-4925-BE48-AF45F396F130}" destId="{2560CAB4-D48C-4016-88C5-788B92B9624D}" srcOrd="0" destOrd="0" parTransId="{F1C0E03E-29E9-468A-AD00-070E623D999B}" sibTransId="{BB761E24-FB17-4CBE-9B29-C594321FBF5E}"/>
    <dgm:cxn modelId="{96346C42-95AA-4592-9F72-1C1275F1F876}" type="presOf" srcId="{032BB253-1B3F-409D-9A46-388C2219B79E}" destId="{839F9E11-674D-4D44-A662-99BAC7D975E9}" srcOrd="0" destOrd="0" presId="urn:microsoft.com/office/officeart/2005/8/layout/vProcess5"/>
    <dgm:cxn modelId="{3902FD42-06A7-407B-8458-575F1BAAA125}" type="presOf" srcId="{2560CAB4-D48C-4016-88C5-788B92B9624D}" destId="{CFD035E7-C8AD-45F8-A3A5-E4D9111F28C0}" srcOrd="1" destOrd="0" presId="urn:microsoft.com/office/officeart/2005/8/layout/vProcess5"/>
    <dgm:cxn modelId="{9D375869-8403-4106-BAE1-77C06CD01268}" type="presOf" srcId="{0531AC49-69F0-4C18-BBB3-3FE0B0E03F13}" destId="{9A173DFF-0BF7-4561-A369-46EA252C2A3D}" srcOrd="1" destOrd="0" presId="urn:microsoft.com/office/officeart/2005/8/layout/vProcess5"/>
    <dgm:cxn modelId="{C42D9472-6A52-436E-ADC1-6961C7F1CABF}" type="presOf" srcId="{3F16E146-7F32-4925-BE48-AF45F396F130}" destId="{57F34445-7726-4E2A-B3C3-EDEF47AE09DC}" srcOrd="0" destOrd="0" presId="urn:microsoft.com/office/officeart/2005/8/layout/vProcess5"/>
    <dgm:cxn modelId="{CE2C4D5A-20A4-4698-B508-89953930544B}" type="presOf" srcId="{EEE9555F-3D1C-43AA-A2C4-C9F558970710}" destId="{A6EBAF8B-C59F-47EC-A1F1-9A686EF6D0BD}" srcOrd="0" destOrd="0" presId="urn:microsoft.com/office/officeart/2005/8/layout/vProcess5"/>
    <dgm:cxn modelId="{EB46927D-3629-4777-9493-9BA49FAC58E9}" type="presOf" srcId="{2560CAB4-D48C-4016-88C5-788B92B9624D}" destId="{A96CBED3-F995-4FAD-AE23-5C593F2E1EA6}" srcOrd="0" destOrd="0" presId="urn:microsoft.com/office/officeart/2005/8/layout/vProcess5"/>
    <dgm:cxn modelId="{3CFC9781-72A1-4481-9D1B-1F6AAAF888FD}" srcId="{3F16E146-7F32-4925-BE48-AF45F396F130}" destId="{C513A47A-D2E5-4D79-AC80-1683EA0C2D13}" srcOrd="2" destOrd="0" parTransId="{D6F4D364-27E7-47D9-AED2-58A3076C5BEB}" sibTransId="{2743F516-4D21-4811-A8B2-13C80D83EE02}"/>
    <dgm:cxn modelId="{BEF26083-2C1A-4BA4-9ED2-077E257E2451}" type="presOf" srcId="{4571450A-6596-4543-962E-FF221C80348D}" destId="{A4BAA190-BD1C-4EF5-84B1-C01F649B8FF1}" srcOrd="1" destOrd="0" presId="urn:microsoft.com/office/officeart/2005/8/layout/vProcess5"/>
    <dgm:cxn modelId="{FC6009A2-CA39-4454-AD0C-0ED641AA3A6C}" srcId="{3F16E146-7F32-4925-BE48-AF45F396F130}" destId="{0531AC49-69F0-4C18-BBB3-3FE0B0E03F13}" srcOrd="3" destOrd="0" parTransId="{DD295138-AE01-4A4A-AF0F-F31EFD2F63B7}" sibTransId="{08DBFB4E-D55B-4CC8-A3AC-702A27053649}"/>
    <dgm:cxn modelId="{75966FA6-DBB1-4FF7-A3EC-F62F057A4AE7}" type="presOf" srcId="{0531AC49-69F0-4C18-BBB3-3FE0B0E03F13}" destId="{C58CC76B-F84E-4274-8576-51D0EC6ABA0F}" srcOrd="0" destOrd="0" presId="urn:microsoft.com/office/officeart/2005/8/layout/vProcess5"/>
    <dgm:cxn modelId="{90DC04AE-DB7B-4285-92E8-968034322695}" srcId="{3F16E146-7F32-4925-BE48-AF45F396F130}" destId="{EEE9555F-3D1C-43AA-A2C4-C9F558970710}" srcOrd="1" destOrd="0" parTransId="{C9221F2F-9691-4307-B368-F65B01C78E92}" sibTransId="{032BB253-1B3F-409D-9A46-388C2219B79E}"/>
    <dgm:cxn modelId="{3E58A1B9-C025-49F7-94A0-65D80EA61925}" srcId="{3F16E146-7F32-4925-BE48-AF45F396F130}" destId="{4571450A-6596-4543-962E-FF221C80348D}" srcOrd="4" destOrd="0" parTransId="{A5A110EB-8E3A-406A-8618-BDB8D8D9870A}" sibTransId="{34F42E90-14F1-40B4-8E6D-06734C61318F}"/>
    <dgm:cxn modelId="{E82B6EBF-7A6F-47E8-B165-55E5B496F084}" type="presOf" srcId="{2743F516-4D21-4811-A8B2-13C80D83EE02}" destId="{34580C27-D888-4FA9-97AB-E2EF731EDEE8}" srcOrd="0" destOrd="0" presId="urn:microsoft.com/office/officeart/2005/8/layout/vProcess5"/>
    <dgm:cxn modelId="{00E7FECB-B0D7-471D-B6E5-58CD84407BF3}" type="presOf" srcId="{08DBFB4E-D55B-4CC8-A3AC-702A27053649}" destId="{6F86C99C-7EEA-4216-84FA-281D83646CF1}" srcOrd="0" destOrd="0" presId="urn:microsoft.com/office/officeart/2005/8/layout/vProcess5"/>
    <dgm:cxn modelId="{CD4533D8-F6F2-4BA8-AC02-481CA2AD4990}" type="presOf" srcId="{EEE9555F-3D1C-43AA-A2C4-C9F558970710}" destId="{854A77BB-2CF8-4212-A788-FECDB774F673}" srcOrd="1" destOrd="0" presId="urn:microsoft.com/office/officeart/2005/8/layout/vProcess5"/>
    <dgm:cxn modelId="{27FB6AE1-2215-4E7B-890E-9C35D0A3AD93}" type="presOf" srcId="{C513A47A-D2E5-4D79-AC80-1683EA0C2D13}" destId="{5AFDB9B0-01C4-4AD5-91D6-4E7537FA82FC}" srcOrd="1" destOrd="0" presId="urn:microsoft.com/office/officeart/2005/8/layout/vProcess5"/>
    <dgm:cxn modelId="{669605EE-A829-4CDD-8322-913ECA3E89A6}" type="presOf" srcId="{BB761E24-FB17-4CBE-9B29-C594321FBF5E}" destId="{76E205BC-A04A-414E-AFA6-108B5A5F2B8F}" srcOrd="0" destOrd="0" presId="urn:microsoft.com/office/officeart/2005/8/layout/vProcess5"/>
    <dgm:cxn modelId="{9BB7DA68-21AF-438D-9914-FC61D43A12C0}" type="presParOf" srcId="{57F34445-7726-4E2A-B3C3-EDEF47AE09DC}" destId="{FFC84A61-3B34-4CDA-84BE-3E5B8226811A}" srcOrd="0" destOrd="0" presId="urn:microsoft.com/office/officeart/2005/8/layout/vProcess5"/>
    <dgm:cxn modelId="{EE6C1106-1CF9-4F7A-8863-DF91498CF088}" type="presParOf" srcId="{57F34445-7726-4E2A-B3C3-EDEF47AE09DC}" destId="{A96CBED3-F995-4FAD-AE23-5C593F2E1EA6}" srcOrd="1" destOrd="0" presId="urn:microsoft.com/office/officeart/2005/8/layout/vProcess5"/>
    <dgm:cxn modelId="{1939178C-EE3B-419A-BA0F-46C6223C0761}" type="presParOf" srcId="{57F34445-7726-4E2A-B3C3-EDEF47AE09DC}" destId="{A6EBAF8B-C59F-47EC-A1F1-9A686EF6D0BD}" srcOrd="2" destOrd="0" presId="urn:microsoft.com/office/officeart/2005/8/layout/vProcess5"/>
    <dgm:cxn modelId="{BFE02FD0-1A50-4792-90B8-C381D6473B0D}" type="presParOf" srcId="{57F34445-7726-4E2A-B3C3-EDEF47AE09DC}" destId="{2F11D65C-AA96-4CAA-9390-AE2161B37BD2}" srcOrd="3" destOrd="0" presId="urn:microsoft.com/office/officeart/2005/8/layout/vProcess5"/>
    <dgm:cxn modelId="{8F25CF1D-ACF9-455C-9546-E8EC82F76BBB}" type="presParOf" srcId="{57F34445-7726-4E2A-B3C3-EDEF47AE09DC}" destId="{C58CC76B-F84E-4274-8576-51D0EC6ABA0F}" srcOrd="4" destOrd="0" presId="urn:microsoft.com/office/officeart/2005/8/layout/vProcess5"/>
    <dgm:cxn modelId="{82257FFB-C047-45E2-8671-EEE1FBA14B9B}" type="presParOf" srcId="{57F34445-7726-4E2A-B3C3-EDEF47AE09DC}" destId="{2611F8EC-8E38-49FA-96E5-794B2FE6614D}" srcOrd="5" destOrd="0" presId="urn:microsoft.com/office/officeart/2005/8/layout/vProcess5"/>
    <dgm:cxn modelId="{ED3419FE-66C5-4A44-B668-A680D31E3E88}" type="presParOf" srcId="{57F34445-7726-4E2A-B3C3-EDEF47AE09DC}" destId="{76E205BC-A04A-414E-AFA6-108B5A5F2B8F}" srcOrd="6" destOrd="0" presId="urn:microsoft.com/office/officeart/2005/8/layout/vProcess5"/>
    <dgm:cxn modelId="{0188AD63-A5A3-44DB-AF93-6869BA186B50}" type="presParOf" srcId="{57F34445-7726-4E2A-B3C3-EDEF47AE09DC}" destId="{839F9E11-674D-4D44-A662-99BAC7D975E9}" srcOrd="7" destOrd="0" presId="urn:microsoft.com/office/officeart/2005/8/layout/vProcess5"/>
    <dgm:cxn modelId="{13221959-9436-480C-B816-01D4C2DEBA2F}" type="presParOf" srcId="{57F34445-7726-4E2A-B3C3-EDEF47AE09DC}" destId="{34580C27-D888-4FA9-97AB-E2EF731EDEE8}" srcOrd="8" destOrd="0" presId="urn:microsoft.com/office/officeart/2005/8/layout/vProcess5"/>
    <dgm:cxn modelId="{6911988B-0E87-46B0-B2EE-130DE277F1B3}" type="presParOf" srcId="{57F34445-7726-4E2A-B3C3-EDEF47AE09DC}" destId="{6F86C99C-7EEA-4216-84FA-281D83646CF1}" srcOrd="9" destOrd="0" presId="urn:microsoft.com/office/officeart/2005/8/layout/vProcess5"/>
    <dgm:cxn modelId="{5BD34B26-1E81-4EE9-984D-65D0484C3F2B}" type="presParOf" srcId="{57F34445-7726-4E2A-B3C3-EDEF47AE09DC}" destId="{CFD035E7-C8AD-45F8-A3A5-E4D9111F28C0}" srcOrd="10" destOrd="0" presId="urn:microsoft.com/office/officeart/2005/8/layout/vProcess5"/>
    <dgm:cxn modelId="{371901C6-CB8E-41F8-8927-D8528E13C123}" type="presParOf" srcId="{57F34445-7726-4E2A-B3C3-EDEF47AE09DC}" destId="{854A77BB-2CF8-4212-A788-FECDB774F673}" srcOrd="11" destOrd="0" presId="urn:microsoft.com/office/officeart/2005/8/layout/vProcess5"/>
    <dgm:cxn modelId="{32250E46-7BC3-453A-89FA-C3BE5D82CEF6}" type="presParOf" srcId="{57F34445-7726-4E2A-B3C3-EDEF47AE09DC}" destId="{5AFDB9B0-01C4-4AD5-91D6-4E7537FA82FC}" srcOrd="12" destOrd="0" presId="urn:microsoft.com/office/officeart/2005/8/layout/vProcess5"/>
    <dgm:cxn modelId="{7B853E43-A0A0-4970-B3A7-B15711531635}" type="presParOf" srcId="{57F34445-7726-4E2A-B3C3-EDEF47AE09DC}" destId="{9A173DFF-0BF7-4561-A369-46EA252C2A3D}" srcOrd="13" destOrd="0" presId="urn:microsoft.com/office/officeart/2005/8/layout/vProcess5"/>
    <dgm:cxn modelId="{A0C4A06C-2A26-497E-BB1E-7D3FC8E50009}" type="presParOf" srcId="{57F34445-7726-4E2A-B3C3-EDEF47AE09DC}" destId="{A4BAA190-BD1C-4EF5-84B1-C01F649B8FF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CF5E4-366B-4F14-90CA-4D84448B727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CF25DA2-C15B-4D57-87CD-127AA2A8E020}">
      <dgm:prSet/>
      <dgm:spPr/>
      <dgm:t>
        <a:bodyPr/>
        <a:lstStyle/>
        <a:p>
          <a:r>
            <a:rPr lang="uk-UA" b="1"/>
            <a:t>Оптимальна довжина дуги вибирається між мінімальною і максимальною: </a:t>
          </a:r>
          <a:endParaRPr lang="en-US"/>
        </a:p>
      </dgm:t>
    </dgm:pt>
    <dgm:pt modelId="{DE4F0A5A-7D09-4336-A9A5-1D3E69B4861A}" type="parTrans" cxnId="{B4AC3358-7072-431B-BD93-9D8A1B1F59E2}">
      <dgm:prSet/>
      <dgm:spPr/>
      <dgm:t>
        <a:bodyPr/>
        <a:lstStyle/>
        <a:p>
          <a:endParaRPr lang="en-US"/>
        </a:p>
      </dgm:t>
    </dgm:pt>
    <dgm:pt modelId="{242CCADA-80F4-4D11-9413-08AB62D13816}" type="sibTrans" cxnId="{B4AC3358-7072-431B-BD93-9D8A1B1F59E2}">
      <dgm:prSet/>
      <dgm:spPr/>
      <dgm:t>
        <a:bodyPr/>
        <a:lstStyle/>
        <a:p>
          <a:endParaRPr lang="en-US"/>
        </a:p>
      </dgm:t>
    </dgm:pt>
    <dgm:pt modelId="{F7899172-A1E4-468F-82C8-25DB403B6A33}">
      <dgm:prSet custT="1"/>
      <dgm:spPr/>
      <dgm:t>
        <a:bodyPr/>
        <a:lstStyle/>
        <a:p>
          <a:r>
            <a:rPr lang="uk-UA" sz="2800" dirty="0"/>
            <a:t>-мінімальна довжина дуги </a:t>
          </a:r>
          <a:r>
            <a:rPr lang="en-US" sz="2800" dirty="0" err="1"/>
            <a:t>Ldmm</a:t>
          </a:r>
          <a:r>
            <a:rPr lang="en-US" sz="2800" dirty="0"/>
            <a:t> = 0,5 de, </a:t>
          </a:r>
        </a:p>
      </dgm:t>
    </dgm:pt>
    <dgm:pt modelId="{C8B3441C-AB04-44CD-8DEB-78C44FA15B0A}" type="parTrans" cxnId="{E2AE473E-8405-41CB-9BE3-41244FB5AD30}">
      <dgm:prSet/>
      <dgm:spPr/>
      <dgm:t>
        <a:bodyPr/>
        <a:lstStyle/>
        <a:p>
          <a:endParaRPr lang="en-US"/>
        </a:p>
      </dgm:t>
    </dgm:pt>
    <dgm:pt modelId="{6AE03461-774D-4D18-B6E0-76713D72F66A}" type="sibTrans" cxnId="{E2AE473E-8405-41CB-9BE3-41244FB5AD30}">
      <dgm:prSet/>
      <dgm:spPr/>
      <dgm:t>
        <a:bodyPr/>
        <a:lstStyle/>
        <a:p>
          <a:endParaRPr lang="en-US"/>
        </a:p>
      </dgm:t>
    </dgm:pt>
    <dgm:pt modelId="{3FC60F67-A85A-401C-9D37-E16DF5C3F50A}">
      <dgm:prSet custT="1"/>
      <dgm:spPr/>
      <dgm:t>
        <a:bodyPr/>
        <a:lstStyle/>
        <a:p>
          <a:r>
            <a:rPr lang="uk-UA" sz="2500" dirty="0"/>
            <a:t>-</a:t>
          </a:r>
          <a:r>
            <a:rPr lang="uk-UA" sz="2800" dirty="0"/>
            <a:t>максимальна </a:t>
          </a:r>
          <a:r>
            <a:rPr lang="en-US" sz="2800" dirty="0"/>
            <a:t>I j max= de + 1 (de — </a:t>
          </a:r>
          <a:r>
            <a:rPr lang="uk-UA" sz="2800" dirty="0"/>
            <a:t>діаметр електрода, мм).</a:t>
          </a:r>
          <a:endParaRPr lang="en-US" sz="2800" dirty="0"/>
        </a:p>
      </dgm:t>
    </dgm:pt>
    <dgm:pt modelId="{CA42EE82-E9EB-49BD-B27F-A05846A513FE}" type="parTrans" cxnId="{7F2A12A3-22E8-4E2F-A4F7-77DE53647C10}">
      <dgm:prSet/>
      <dgm:spPr/>
      <dgm:t>
        <a:bodyPr/>
        <a:lstStyle/>
        <a:p>
          <a:endParaRPr lang="en-US"/>
        </a:p>
      </dgm:t>
    </dgm:pt>
    <dgm:pt modelId="{628DF6AD-7330-45B4-A06B-4CC71957CA12}" type="sibTrans" cxnId="{7F2A12A3-22E8-4E2F-A4F7-77DE53647C10}">
      <dgm:prSet/>
      <dgm:spPr/>
      <dgm:t>
        <a:bodyPr/>
        <a:lstStyle/>
        <a:p>
          <a:endParaRPr lang="en-US"/>
        </a:p>
      </dgm:t>
    </dgm:pt>
    <dgm:pt modelId="{75D9419A-B12D-488D-8498-CD5EBC576830}" type="pres">
      <dgm:prSet presAssocID="{4FDCF5E4-366B-4F14-90CA-4D84448B7279}" presName="linear" presStyleCnt="0">
        <dgm:presLayoutVars>
          <dgm:animLvl val="lvl"/>
          <dgm:resizeHandles val="exact"/>
        </dgm:presLayoutVars>
      </dgm:prSet>
      <dgm:spPr/>
    </dgm:pt>
    <dgm:pt modelId="{6E331DE1-E1EA-4655-96BD-1240FD35F163}" type="pres">
      <dgm:prSet presAssocID="{8CF25DA2-C15B-4D57-87CD-127AA2A8E020}" presName="parentText" presStyleLbl="node1" presStyleIdx="0" presStyleCnt="3">
        <dgm:presLayoutVars>
          <dgm:chMax val="0"/>
          <dgm:bulletEnabled val="1"/>
        </dgm:presLayoutVars>
      </dgm:prSet>
      <dgm:spPr/>
    </dgm:pt>
    <dgm:pt modelId="{BF53B07C-3E6B-4A35-940A-B54377AEB594}" type="pres">
      <dgm:prSet presAssocID="{242CCADA-80F4-4D11-9413-08AB62D13816}" presName="spacer" presStyleCnt="0"/>
      <dgm:spPr/>
    </dgm:pt>
    <dgm:pt modelId="{45780056-C21A-48B6-B70D-944B3D3D3E8D}" type="pres">
      <dgm:prSet presAssocID="{F7899172-A1E4-468F-82C8-25DB403B6A33}" presName="parentText" presStyleLbl="node1" presStyleIdx="1" presStyleCnt="3">
        <dgm:presLayoutVars>
          <dgm:chMax val="0"/>
          <dgm:bulletEnabled val="1"/>
        </dgm:presLayoutVars>
      </dgm:prSet>
      <dgm:spPr/>
    </dgm:pt>
    <dgm:pt modelId="{268F8A4D-AF1B-4C29-B8EE-175A8FA05AFA}" type="pres">
      <dgm:prSet presAssocID="{6AE03461-774D-4D18-B6E0-76713D72F66A}" presName="spacer" presStyleCnt="0"/>
      <dgm:spPr/>
    </dgm:pt>
    <dgm:pt modelId="{B99BC1F1-2051-46C9-A979-354987A1F22C}" type="pres">
      <dgm:prSet presAssocID="{3FC60F67-A85A-401C-9D37-E16DF5C3F50A}" presName="parentText" presStyleLbl="node1" presStyleIdx="2" presStyleCnt="3">
        <dgm:presLayoutVars>
          <dgm:chMax val="0"/>
          <dgm:bulletEnabled val="1"/>
        </dgm:presLayoutVars>
      </dgm:prSet>
      <dgm:spPr/>
    </dgm:pt>
  </dgm:ptLst>
  <dgm:cxnLst>
    <dgm:cxn modelId="{E2AE473E-8405-41CB-9BE3-41244FB5AD30}" srcId="{4FDCF5E4-366B-4F14-90CA-4D84448B7279}" destId="{F7899172-A1E4-468F-82C8-25DB403B6A33}" srcOrd="1" destOrd="0" parTransId="{C8B3441C-AB04-44CD-8DEB-78C44FA15B0A}" sibTransId="{6AE03461-774D-4D18-B6E0-76713D72F66A}"/>
    <dgm:cxn modelId="{B4AC3358-7072-431B-BD93-9D8A1B1F59E2}" srcId="{4FDCF5E4-366B-4F14-90CA-4D84448B7279}" destId="{8CF25DA2-C15B-4D57-87CD-127AA2A8E020}" srcOrd="0" destOrd="0" parTransId="{DE4F0A5A-7D09-4336-A9A5-1D3E69B4861A}" sibTransId="{242CCADA-80F4-4D11-9413-08AB62D13816}"/>
    <dgm:cxn modelId="{C6C3BF7B-9478-4520-A7C9-EC467EA75DDF}" type="presOf" srcId="{8CF25DA2-C15B-4D57-87CD-127AA2A8E020}" destId="{6E331DE1-E1EA-4655-96BD-1240FD35F163}" srcOrd="0" destOrd="0" presId="urn:microsoft.com/office/officeart/2005/8/layout/vList2"/>
    <dgm:cxn modelId="{0B76887C-07D2-44C3-9866-CEA24C9053BD}" type="presOf" srcId="{4FDCF5E4-366B-4F14-90CA-4D84448B7279}" destId="{75D9419A-B12D-488D-8498-CD5EBC576830}" srcOrd="0" destOrd="0" presId="urn:microsoft.com/office/officeart/2005/8/layout/vList2"/>
    <dgm:cxn modelId="{95444083-0599-4009-94D8-5197C72F3A36}" type="presOf" srcId="{F7899172-A1E4-468F-82C8-25DB403B6A33}" destId="{45780056-C21A-48B6-B70D-944B3D3D3E8D}" srcOrd="0" destOrd="0" presId="urn:microsoft.com/office/officeart/2005/8/layout/vList2"/>
    <dgm:cxn modelId="{986C778B-9C19-40B7-9A46-D8D69AE7EC98}" type="presOf" srcId="{3FC60F67-A85A-401C-9D37-E16DF5C3F50A}" destId="{B99BC1F1-2051-46C9-A979-354987A1F22C}" srcOrd="0" destOrd="0" presId="urn:microsoft.com/office/officeart/2005/8/layout/vList2"/>
    <dgm:cxn modelId="{7F2A12A3-22E8-4E2F-A4F7-77DE53647C10}" srcId="{4FDCF5E4-366B-4F14-90CA-4D84448B7279}" destId="{3FC60F67-A85A-401C-9D37-E16DF5C3F50A}" srcOrd="2" destOrd="0" parTransId="{CA42EE82-E9EB-49BD-B27F-A05846A513FE}" sibTransId="{628DF6AD-7330-45B4-A06B-4CC71957CA12}"/>
    <dgm:cxn modelId="{270D2C88-D5D6-4085-8AD0-4E3208E4117B}" type="presParOf" srcId="{75D9419A-B12D-488D-8498-CD5EBC576830}" destId="{6E331DE1-E1EA-4655-96BD-1240FD35F163}" srcOrd="0" destOrd="0" presId="urn:microsoft.com/office/officeart/2005/8/layout/vList2"/>
    <dgm:cxn modelId="{19838742-2A2E-4A9F-B273-3A5656EE102F}" type="presParOf" srcId="{75D9419A-B12D-488D-8498-CD5EBC576830}" destId="{BF53B07C-3E6B-4A35-940A-B54377AEB594}" srcOrd="1" destOrd="0" presId="urn:microsoft.com/office/officeart/2005/8/layout/vList2"/>
    <dgm:cxn modelId="{DC04CF9D-5A37-42A4-BDDE-83A788C7595D}" type="presParOf" srcId="{75D9419A-B12D-488D-8498-CD5EBC576830}" destId="{45780056-C21A-48B6-B70D-944B3D3D3E8D}" srcOrd="2" destOrd="0" presId="urn:microsoft.com/office/officeart/2005/8/layout/vList2"/>
    <dgm:cxn modelId="{B2EA9D1F-B545-44C3-BC65-85BCD046E543}" type="presParOf" srcId="{75D9419A-B12D-488D-8498-CD5EBC576830}" destId="{268F8A4D-AF1B-4C29-B8EE-175A8FA05AFA}" srcOrd="3" destOrd="0" presId="urn:microsoft.com/office/officeart/2005/8/layout/vList2"/>
    <dgm:cxn modelId="{B9D3B90A-91F3-4A56-90F8-0389DA28FBE9}" type="presParOf" srcId="{75D9419A-B12D-488D-8498-CD5EBC576830}" destId="{B99BC1F1-2051-46C9-A979-354987A1F2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ADD75-7F43-4802-98C9-A567FCCD4FAA}"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C4CD65DF-F4B3-4575-B507-09E25E419D9A}">
      <dgm:prSet custT="1"/>
      <dgm:spPr/>
      <dgm:t>
        <a:bodyPr/>
        <a:lstStyle/>
        <a:p>
          <a:r>
            <a:rPr lang="uk-UA" sz="1400" noProof="0" dirty="0"/>
            <a:t>При збільшенні швидкості зварювання глибина проварювання спочатку зростає, а потім зменшується. При недостатній швидкості, вздовж стику утворюється  велика кількість рідкого металу, який розтікається перед зварювальної дугою і перешкоджає її впливу на зварювані кромки – результатом буде </a:t>
          </a:r>
          <a:r>
            <a:rPr lang="uk-UA" sz="1400" noProof="0" dirty="0" err="1"/>
            <a:t>непровари</a:t>
          </a:r>
          <a:r>
            <a:rPr lang="uk-UA" sz="1400" noProof="0" dirty="0"/>
            <a:t> і неякісно сформований шов.</a:t>
          </a:r>
        </a:p>
      </dgm:t>
    </dgm:pt>
    <dgm:pt modelId="{6EDAE7BD-4D57-430A-A291-389D0F0786DF}" type="parTrans" cxnId="{B02276F1-D47E-450E-BF41-7506EF3CB43C}">
      <dgm:prSet/>
      <dgm:spPr/>
      <dgm:t>
        <a:bodyPr/>
        <a:lstStyle/>
        <a:p>
          <a:endParaRPr lang="en-US"/>
        </a:p>
      </dgm:t>
    </dgm:pt>
    <dgm:pt modelId="{C3D09388-91DB-4767-B160-3950CC04B698}" type="sibTrans" cxnId="{B02276F1-D47E-450E-BF41-7506EF3CB43C}">
      <dgm:prSet/>
      <dgm:spPr/>
      <dgm:t>
        <a:bodyPr/>
        <a:lstStyle/>
        <a:p>
          <a:endParaRPr lang="en-US"/>
        </a:p>
      </dgm:t>
    </dgm:pt>
    <dgm:pt modelId="{32A05E4A-975C-4790-9A3D-02BC17D84E60}">
      <dgm:prSet/>
      <dgm:spPr/>
      <dgm:t>
        <a:bodyPr/>
        <a:lstStyle/>
        <a:p>
          <a:r>
            <a:rPr lang="ru-RU"/>
            <a:t>При великій швидкості зварювання  можлива поява непроварів, підрізів, порів. </a:t>
          </a:r>
          <a:endParaRPr lang="en-US"/>
        </a:p>
      </dgm:t>
    </dgm:pt>
    <dgm:pt modelId="{76019D61-F40E-433E-B602-9BD40D214B6D}" type="parTrans" cxnId="{91A630E7-C2E8-4DC0-8CEC-F38F368C0188}">
      <dgm:prSet/>
      <dgm:spPr/>
      <dgm:t>
        <a:bodyPr/>
        <a:lstStyle/>
        <a:p>
          <a:endParaRPr lang="en-US"/>
        </a:p>
      </dgm:t>
    </dgm:pt>
    <dgm:pt modelId="{08A2384C-671A-47B5-9ACD-011B73D74613}" type="sibTrans" cxnId="{91A630E7-C2E8-4DC0-8CEC-F38F368C0188}">
      <dgm:prSet/>
      <dgm:spPr/>
      <dgm:t>
        <a:bodyPr/>
        <a:lstStyle/>
        <a:p>
          <a:endParaRPr lang="en-US"/>
        </a:p>
      </dgm:t>
    </dgm:pt>
    <dgm:pt modelId="{FE1219F6-FC42-4E34-BF79-3F8D71F73576}">
      <dgm:prSet/>
      <dgm:spPr/>
      <dgm:t>
        <a:bodyPr/>
        <a:lstStyle/>
        <a:p>
          <a:r>
            <a:rPr lang="ru-RU"/>
            <a:t>Швидкість вибирається так, щоб зварювальна ванна заповнювалась електродним металом і підвищувалася над поверхнею кромок з плавним переходом до основного металу без підрізів і напливів. </a:t>
          </a:r>
          <a:endParaRPr lang="en-US"/>
        </a:p>
      </dgm:t>
    </dgm:pt>
    <dgm:pt modelId="{01304DFC-5B4E-4495-A844-09CCB573FAE5}" type="parTrans" cxnId="{B49D1EEA-2D24-4610-8927-86C1B740C0E8}">
      <dgm:prSet/>
      <dgm:spPr/>
      <dgm:t>
        <a:bodyPr/>
        <a:lstStyle/>
        <a:p>
          <a:endParaRPr lang="en-US"/>
        </a:p>
      </dgm:t>
    </dgm:pt>
    <dgm:pt modelId="{3CC51C95-D25C-4894-B328-0F39FEB6283B}" type="sibTrans" cxnId="{B49D1EEA-2D24-4610-8927-86C1B740C0E8}">
      <dgm:prSet/>
      <dgm:spPr/>
      <dgm:t>
        <a:bodyPr/>
        <a:lstStyle/>
        <a:p>
          <a:endParaRPr lang="en-US"/>
        </a:p>
      </dgm:t>
    </dgm:pt>
    <dgm:pt modelId="{6BFD8980-C5B3-4515-ADDB-D954F5409A7B}" type="pres">
      <dgm:prSet presAssocID="{B81ADD75-7F43-4802-98C9-A567FCCD4FAA}" presName="Name0" presStyleCnt="0">
        <dgm:presLayoutVars>
          <dgm:dir/>
          <dgm:animLvl val="lvl"/>
          <dgm:resizeHandles val="exact"/>
        </dgm:presLayoutVars>
      </dgm:prSet>
      <dgm:spPr/>
    </dgm:pt>
    <dgm:pt modelId="{AF56C66F-9E7C-4CCB-A5FC-54B7A6817A98}" type="pres">
      <dgm:prSet presAssocID="{FE1219F6-FC42-4E34-BF79-3F8D71F73576}" presName="boxAndChildren" presStyleCnt="0"/>
      <dgm:spPr/>
    </dgm:pt>
    <dgm:pt modelId="{CBF081A8-A8A7-4ACC-8FE7-829128EE6EBB}" type="pres">
      <dgm:prSet presAssocID="{FE1219F6-FC42-4E34-BF79-3F8D71F73576}" presName="parentTextBox" presStyleLbl="node1" presStyleIdx="0" presStyleCnt="3"/>
      <dgm:spPr/>
    </dgm:pt>
    <dgm:pt modelId="{11F4A480-52C7-4FA9-919D-74BB03652C35}" type="pres">
      <dgm:prSet presAssocID="{08A2384C-671A-47B5-9ACD-011B73D74613}" presName="sp" presStyleCnt="0"/>
      <dgm:spPr/>
    </dgm:pt>
    <dgm:pt modelId="{28A27C49-11CF-4472-8748-FBBEA7E8AD8A}" type="pres">
      <dgm:prSet presAssocID="{32A05E4A-975C-4790-9A3D-02BC17D84E60}" presName="arrowAndChildren" presStyleCnt="0"/>
      <dgm:spPr/>
    </dgm:pt>
    <dgm:pt modelId="{9B930766-BAEC-4148-ADCF-B15345A23121}" type="pres">
      <dgm:prSet presAssocID="{32A05E4A-975C-4790-9A3D-02BC17D84E60}" presName="parentTextArrow" presStyleLbl="node1" presStyleIdx="1" presStyleCnt="3"/>
      <dgm:spPr/>
    </dgm:pt>
    <dgm:pt modelId="{86F81D35-29F8-44A1-93D4-0B162329E8A6}" type="pres">
      <dgm:prSet presAssocID="{C3D09388-91DB-4767-B160-3950CC04B698}" presName="sp" presStyleCnt="0"/>
      <dgm:spPr/>
    </dgm:pt>
    <dgm:pt modelId="{D6363756-14FD-43BC-82BE-EE654F20E86C}" type="pres">
      <dgm:prSet presAssocID="{C4CD65DF-F4B3-4575-B507-09E25E419D9A}" presName="arrowAndChildren" presStyleCnt="0"/>
      <dgm:spPr/>
    </dgm:pt>
    <dgm:pt modelId="{6B8CC466-C0C7-4A11-BF82-5A09FE862A93}" type="pres">
      <dgm:prSet presAssocID="{C4CD65DF-F4B3-4575-B507-09E25E419D9A}" presName="parentTextArrow" presStyleLbl="node1" presStyleIdx="2" presStyleCnt="3"/>
      <dgm:spPr/>
    </dgm:pt>
  </dgm:ptLst>
  <dgm:cxnLst>
    <dgm:cxn modelId="{FCA15BD2-1DB8-49B3-94CB-AD7EB9C4B6EA}" type="presOf" srcId="{32A05E4A-975C-4790-9A3D-02BC17D84E60}" destId="{9B930766-BAEC-4148-ADCF-B15345A23121}" srcOrd="0" destOrd="0" presId="urn:microsoft.com/office/officeart/2005/8/layout/process4"/>
    <dgm:cxn modelId="{C8ABC5D8-597F-4F2C-BD44-19FD372BD958}" type="presOf" srcId="{B81ADD75-7F43-4802-98C9-A567FCCD4FAA}" destId="{6BFD8980-C5B3-4515-ADDB-D954F5409A7B}" srcOrd="0" destOrd="0" presId="urn:microsoft.com/office/officeart/2005/8/layout/process4"/>
    <dgm:cxn modelId="{91A630E7-C2E8-4DC0-8CEC-F38F368C0188}" srcId="{B81ADD75-7F43-4802-98C9-A567FCCD4FAA}" destId="{32A05E4A-975C-4790-9A3D-02BC17D84E60}" srcOrd="1" destOrd="0" parTransId="{76019D61-F40E-433E-B602-9BD40D214B6D}" sibTransId="{08A2384C-671A-47B5-9ACD-011B73D74613}"/>
    <dgm:cxn modelId="{B49D1EEA-2D24-4610-8927-86C1B740C0E8}" srcId="{B81ADD75-7F43-4802-98C9-A567FCCD4FAA}" destId="{FE1219F6-FC42-4E34-BF79-3F8D71F73576}" srcOrd="2" destOrd="0" parTransId="{01304DFC-5B4E-4495-A844-09CCB573FAE5}" sibTransId="{3CC51C95-D25C-4894-B328-0F39FEB6283B}"/>
    <dgm:cxn modelId="{BB83D5EC-4525-4F10-A099-D97FD742ED04}" type="presOf" srcId="{FE1219F6-FC42-4E34-BF79-3F8D71F73576}" destId="{CBF081A8-A8A7-4ACC-8FE7-829128EE6EBB}" srcOrd="0" destOrd="0" presId="urn:microsoft.com/office/officeart/2005/8/layout/process4"/>
    <dgm:cxn modelId="{B02276F1-D47E-450E-BF41-7506EF3CB43C}" srcId="{B81ADD75-7F43-4802-98C9-A567FCCD4FAA}" destId="{C4CD65DF-F4B3-4575-B507-09E25E419D9A}" srcOrd="0" destOrd="0" parTransId="{6EDAE7BD-4D57-430A-A291-389D0F0786DF}" sibTransId="{C3D09388-91DB-4767-B160-3950CC04B698}"/>
    <dgm:cxn modelId="{CDFBE6FE-9B70-4713-A7DC-BD9D81B3CB2F}" type="presOf" srcId="{C4CD65DF-F4B3-4575-B507-09E25E419D9A}" destId="{6B8CC466-C0C7-4A11-BF82-5A09FE862A93}" srcOrd="0" destOrd="0" presId="urn:microsoft.com/office/officeart/2005/8/layout/process4"/>
    <dgm:cxn modelId="{6EC6F334-AC84-45A8-AE75-0A62C610D05A}" type="presParOf" srcId="{6BFD8980-C5B3-4515-ADDB-D954F5409A7B}" destId="{AF56C66F-9E7C-4CCB-A5FC-54B7A6817A98}" srcOrd="0" destOrd="0" presId="urn:microsoft.com/office/officeart/2005/8/layout/process4"/>
    <dgm:cxn modelId="{02278B71-59FA-4596-B39E-0E765175DEAF}" type="presParOf" srcId="{AF56C66F-9E7C-4CCB-A5FC-54B7A6817A98}" destId="{CBF081A8-A8A7-4ACC-8FE7-829128EE6EBB}" srcOrd="0" destOrd="0" presId="urn:microsoft.com/office/officeart/2005/8/layout/process4"/>
    <dgm:cxn modelId="{470CA0AC-F6C1-41F3-A8A0-F2E6D94F7C09}" type="presParOf" srcId="{6BFD8980-C5B3-4515-ADDB-D954F5409A7B}" destId="{11F4A480-52C7-4FA9-919D-74BB03652C35}" srcOrd="1" destOrd="0" presId="urn:microsoft.com/office/officeart/2005/8/layout/process4"/>
    <dgm:cxn modelId="{048AB08C-607D-437B-A803-02A6C76C6494}" type="presParOf" srcId="{6BFD8980-C5B3-4515-ADDB-D954F5409A7B}" destId="{28A27C49-11CF-4472-8748-FBBEA7E8AD8A}" srcOrd="2" destOrd="0" presId="urn:microsoft.com/office/officeart/2005/8/layout/process4"/>
    <dgm:cxn modelId="{4FFC23B3-5510-48DE-872E-92D6301BE48C}" type="presParOf" srcId="{28A27C49-11CF-4472-8748-FBBEA7E8AD8A}" destId="{9B930766-BAEC-4148-ADCF-B15345A23121}" srcOrd="0" destOrd="0" presId="urn:microsoft.com/office/officeart/2005/8/layout/process4"/>
    <dgm:cxn modelId="{DEC620BC-989E-4E15-884A-F2396A026EC9}" type="presParOf" srcId="{6BFD8980-C5B3-4515-ADDB-D954F5409A7B}" destId="{86F81D35-29F8-44A1-93D4-0B162329E8A6}" srcOrd="3" destOrd="0" presId="urn:microsoft.com/office/officeart/2005/8/layout/process4"/>
    <dgm:cxn modelId="{AC243C8A-FDB2-445F-968B-E2D74C0767C6}" type="presParOf" srcId="{6BFD8980-C5B3-4515-ADDB-D954F5409A7B}" destId="{D6363756-14FD-43BC-82BE-EE654F20E86C}" srcOrd="4" destOrd="0" presId="urn:microsoft.com/office/officeart/2005/8/layout/process4"/>
    <dgm:cxn modelId="{20454400-FE4C-477B-8A51-6AE78119AA61}" type="presParOf" srcId="{D6363756-14FD-43BC-82BE-EE654F20E86C}" destId="{6B8CC466-C0C7-4A11-BF82-5A09FE862A9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CBED3-F995-4FAD-AE23-5C593F2E1EA6}">
      <dsp:nvSpPr>
        <dsp:cNvPr id="0" name=""/>
        <dsp:cNvSpPr/>
      </dsp:nvSpPr>
      <dsp:spPr>
        <a:xfrm>
          <a:off x="0" y="0"/>
          <a:ext cx="4119532" cy="899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noProof="0" dirty="0">
              <a:latin typeface="Times New Roman" panose="02020603050405020304" pitchFamily="18" charset="0"/>
              <a:cs typeface="Times New Roman" panose="02020603050405020304" pitchFamily="18" charset="0"/>
            </a:rPr>
            <a:t>До основних параметрів належать:</a:t>
          </a:r>
          <a:r>
            <a:rPr lang="uk-UA" sz="2000" kern="1200" noProof="0" dirty="0">
              <a:latin typeface="Times New Roman" panose="02020603050405020304" pitchFamily="18" charset="0"/>
              <a:cs typeface="Times New Roman" panose="02020603050405020304" pitchFamily="18" charset="0"/>
            </a:rPr>
            <a:t> </a:t>
          </a:r>
        </a:p>
      </dsp:txBody>
      <dsp:txXfrm>
        <a:off x="26354" y="26354"/>
        <a:ext cx="3043305" cy="847088"/>
      </dsp:txXfrm>
    </dsp:sp>
    <dsp:sp modelId="{A6EBAF8B-C59F-47EC-A1F1-9A686EF6D0BD}">
      <dsp:nvSpPr>
        <dsp:cNvPr id="0" name=""/>
        <dsp:cNvSpPr/>
      </dsp:nvSpPr>
      <dsp:spPr>
        <a:xfrm>
          <a:off x="307627" y="1009075"/>
          <a:ext cx="4119532" cy="899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kern="1200" noProof="0" dirty="0"/>
            <a:t>-</a:t>
          </a:r>
          <a:r>
            <a:rPr lang="uk-UA" sz="2400" kern="1200" noProof="0" dirty="0">
              <a:latin typeface="Times New Roman" panose="02020603050405020304" pitchFamily="18" charset="0"/>
              <a:cs typeface="Times New Roman" panose="02020603050405020304" pitchFamily="18" charset="0"/>
            </a:rPr>
            <a:t>сила зварювального струму, діаметр електрода</a:t>
          </a:r>
        </a:p>
      </dsp:txBody>
      <dsp:txXfrm>
        <a:off x="333981" y="1035429"/>
        <a:ext cx="3174329" cy="847088"/>
      </dsp:txXfrm>
    </dsp:sp>
    <dsp:sp modelId="{2F11D65C-AA96-4CAA-9390-AE2161B37BD2}">
      <dsp:nvSpPr>
        <dsp:cNvPr id="0" name=""/>
        <dsp:cNvSpPr/>
      </dsp:nvSpPr>
      <dsp:spPr>
        <a:xfrm>
          <a:off x="615254" y="2049536"/>
          <a:ext cx="4119532" cy="899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a:t>
          </a:r>
          <a:r>
            <a:rPr lang="uk-UA" sz="2400" kern="1200" noProof="0" dirty="0">
              <a:latin typeface="Times New Roman" panose="02020603050405020304" pitchFamily="18" charset="0"/>
              <a:cs typeface="Times New Roman" panose="02020603050405020304" pitchFamily="18" charset="0"/>
            </a:rPr>
            <a:t>напруга дуги</a:t>
          </a:r>
        </a:p>
      </dsp:txBody>
      <dsp:txXfrm>
        <a:off x="641608" y="2075890"/>
        <a:ext cx="3174329" cy="847088"/>
      </dsp:txXfrm>
    </dsp:sp>
    <dsp:sp modelId="{C58CC76B-F84E-4274-8576-51D0EC6ABA0F}">
      <dsp:nvSpPr>
        <dsp:cNvPr id="0" name=""/>
        <dsp:cNvSpPr/>
      </dsp:nvSpPr>
      <dsp:spPr>
        <a:xfrm>
          <a:off x="922882" y="3074305"/>
          <a:ext cx="4119532" cy="899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a:t>
          </a:r>
          <a:r>
            <a:rPr lang="uk-UA" sz="2400" kern="1200" noProof="0" dirty="0">
              <a:latin typeface="Times New Roman" panose="02020603050405020304" pitchFamily="18" charset="0"/>
              <a:cs typeface="Times New Roman" panose="02020603050405020304" pitchFamily="18" charset="0"/>
            </a:rPr>
            <a:t>швидкість зварювання</a:t>
          </a:r>
          <a:endParaRPr lang="en-US" sz="2400" kern="1200" dirty="0">
            <a:latin typeface="Times New Roman" panose="02020603050405020304" pitchFamily="18" charset="0"/>
            <a:cs typeface="Times New Roman" panose="02020603050405020304" pitchFamily="18" charset="0"/>
          </a:endParaRPr>
        </a:p>
      </dsp:txBody>
      <dsp:txXfrm>
        <a:off x="949236" y="3100659"/>
        <a:ext cx="3174329" cy="847088"/>
      </dsp:txXfrm>
    </dsp:sp>
    <dsp:sp modelId="{2611F8EC-8E38-49FA-96E5-794B2FE6614D}">
      <dsp:nvSpPr>
        <dsp:cNvPr id="0" name=""/>
        <dsp:cNvSpPr/>
      </dsp:nvSpPr>
      <dsp:spPr>
        <a:xfrm>
          <a:off x="1230509" y="4099073"/>
          <a:ext cx="4119532" cy="899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a:t>
          </a:r>
          <a:r>
            <a:rPr lang="uk-UA" sz="2400" kern="1200" noProof="0" dirty="0">
              <a:latin typeface="Times New Roman" panose="02020603050405020304" pitchFamily="18" charset="0"/>
              <a:cs typeface="Times New Roman" panose="02020603050405020304" pitchFamily="18" charset="0"/>
            </a:rPr>
            <a:t>рід і полярність струму</a:t>
          </a:r>
          <a:r>
            <a:rPr lang="ru-RU" sz="2400"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dsp:txBody>
      <dsp:txXfrm>
        <a:off x="1256863" y="4125427"/>
        <a:ext cx="3174329" cy="847088"/>
      </dsp:txXfrm>
    </dsp:sp>
    <dsp:sp modelId="{76E205BC-A04A-414E-AFA6-108B5A5F2B8F}">
      <dsp:nvSpPr>
        <dsp:cNvPr id="0" name=""/>
        <dsp:cNvSpPr/>
      </dsp:nvSpPr>
      <dsp:spPr>
        <a:xfrm>
          <a:off x="3534664" y="657351"/>
          <a:ext cx="584867" cy="5848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666259" y="657351"/>
        <a:ext cx="321677" cy="440112"/>
      </dsp:txXfrm>
    </dsp:sp>
    <dsp:sp modelId="{839F9E11-674D-4D44-A662-99BAC7D975E9}">
      <dsp:nvSpPr>
        <dsp:cNvPr id="0" name=""/>
        <dsp:cNvSpPr/>
      </dsp:nvSpPr>
      <dsp:spPr>
        <a:xfrm>
          <a:off x="3842291" y="1682119"/>
          <a:ext cx="584867" cy="5848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973886" y="1682119"/>
        <a:ext cx="321677" cy="440112"/>
      </dsp:txXfrm>
    </dsp:sp>
    <dsp:sp modelId="{34580C27-D888-4FA9-97AB-E2EF731EDEE8}">
      <dsp:nvSpPr>
        <dsp:cNvPr id="0" name=""/>
        <dsp:cNvSpPr/>
      </dsp:nvSpPr>
      <dsp:spPr>
        <a:xfrm>
          <a:off x="4149919" y="2691891"/>
          <a:ext cx="584867" cy="5848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281514" y="2691891"/>
        <a:ext cx="321677" cy="440112"/>
      </dsp:txXfrm>
    </dsp:sp>
    <dsp:sp modelId="{6F86C99C-7EEA-4216-84FA-281D83646CF1}">
      <dsp:nvSpPr>
        <dsp:cNvPr id="0" name=""/>
        <dsp:cNvSpPr/>
      </dsp:nvSpPr>
      <dsp:spPr>
        <a:xfrm>
          <a:off x="4457546" y="3726657"/>
          <a:ext cx="584867" cy="5848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589141" y="3726657"/>
        <a:ext cx="321677" cy="440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31DE1-E1EA-4655-96BD-1240FD35F163}">
      <dsp:nvSpPr>
        <dsp:cNvPr id="0" name=""/>
        <dsp:cNvSpPr/>
      </dsp:nvSpPr>
      <dsp:spPr>
        <a:xfrm>
          <a:off x="0" y="4154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uk-UA" sz="2500" b="1" kern="1200"/>
            <a:t>Оптимальна довжина дуги вибирається між мінімальною і максимальною: </a:t>
          </a:r>
          <a:endParaRPr lang="en-US" sz="2500" kern="1200"/>
        </a:p>
      </dsp:txBody>
      <dsp:txXfrm>
        <a:off x="67110" y="108654"/>
        <a:ext cx="5047380" cy="1240530"/>
      </dsp:txXfrm>
    </dsp:sp>
    <dsp:sp modelId="{45780056-C21A-48B6-B70D-944B3D3D3E8D}">
      <dsp:nvSpPr>
        <dsp:cNvPr id="0" name=""/>
        <dsp:cNvSpPr/>
      </dsp:nvSpPr>
      <dsp:spPr>
        <a:xfrm>
          <a:off x="0" y="148829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uk-UA" sz="2800" kern="1200" dirty="0"/>
            <a:t>-мінімальна довжина дуги </a:t>
          </a:r>
          <a:r>
            <a:rPr lang="en-US" sz="2800" kern="1200" dirty="0" err="1"/>
            <a:t>Ldmm</a:t>
          </a:r>
          <a:r>
            <a:rPr lang="en-US" sz="2800" kern="1200" dirty="0"/>
            <a:t> = 0,5 de, </a:t>
          </a:r>
        </a:p>
      </dsp:txBody>
      <dsp:txXfrm>
        <a:off x="67110" y="1555404"/>
        <a:ext cx="5047380" cy="1240530"/>
      </dsp:txXfrm>
    </dsp:sp>
    <dsp:sp modelId="{B99BC1F1-2051-46C9-A979-354987A1F22C}">
      <dsp:nvSpPr>
        <dsp:cNvPr id="0" name=""/>
        <dsp:cNvSpPr/>
      </dsp:nvSpPr>
      <dsp:spPr>
        <a:xfrm>
          <a:off x="0" y="293504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uk-UA" sz="2500" kern="1200" dirty="0"/>
            <a:t>-</a:t>
          </a:r>
          <a:r>
            <a:rPr lang="uk-UA" sz="2800" kern="1200" dirty="0"/>
            <a:t>максимальна </a:t>
          </a:r>
          <a:r>
            <a:rPr lang="en-US" sz="2800" kern="1200" dirty="0"/>
            <a:t>I j max= de + 1 (de — </a:t>
          </a:r>
          <a:r>
            <a:rPr lang="uk-UA" sz="2800" kern="1200" dirty="0"/>
            <a:t>діаметр електрода, мм).</a:t>
          </a:r>
          <a:endParaRPr lang="en-US" sz="2800" kern="1200" dirty="0"/>
        </a:p>
      </dsp:txBody>
      <dsp:txXfrm>
        <a:off x="67110" y="3002154"/>
        <a:ext cx="5047380" cy="1240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081A8-A8A7-4ACC-8FE7-829128EE6EBB}">
      <dsp:nvSpPr>
        <dsp:cNvPr id="0" name=""/>
        <dsp:cNvSpPr/>
      </dsp:nvSpPr>
      <dsp:spPr>
        <a:xfrm>
          <a:off x="0" y="4431797"/>
          <a:ext cx="5181600" cy="1454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kern="1200"/>
            <a:t>Швидкість вибирається так, щоб зварювальна ванна заповнювалась електродним металом і підвищувалася над поверхнею кромок з плавним переходом до основного металу без підрізів і напливів. </a:t>
          </a:r>
          <a:endParaRPr lang="en-US" sz="1700" kern="1200"/>
        </a:p>
      </dsp:txBody>
      <dsp:txXfrm>
        <a:off x="0" y="4431797"/>
        <a:ext cx="5181600" cy="1454614"/>
      </dsp:txXfrm>
    </dsp:sp>
    <dsp:sp modelId="{9B930766-BAEC-4148-ADCF-B15345A23121}">
      <dsp:nvSpPr>
        <dsp:cNvPr id="0" name=""/>
        <dsp:cNvSpPr/>
      </dsp:nvSpPr>
      <dsp:spPr>
        <a:xfrm rot="10800000">
          <a:off x="0" y="2216419"/>
          <a:ext cx="5181600" cy="223719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ru-RU" sz="1700" kern="1200"/>
            <a:t>При великій швидкості зварювання  можлива поява непроварів, підрізів, порів. </a:t>
          </a:r>
          <a:endParaRPr lang="en-US" sz="1700" kern="1200"/>
        </a:p>
      </dsp:txBody>
      <dsp:txXfrm rot="10800000">
        <a:off x="0" y="2216419"/>
        <a:ext cx="5181600" cy="1453663"/>
      </dsp:txXfrm>
    </dsp:sp>
    <dsp:sp modelId="{6B8CC466-C0C7-4A11-BF82-5A09FE862A93}">
      <dsp:nvSpPr>
        <dsp:cNvPr id="0" name=""/>
        <dsp:cNvSpPr/>
      </dsp:nvSpPr>
      <dsp:spPr>
        <a:xfrm rot="10800000">
          <a:off x="0" y="1040"/>
          <a:ext cx="5181600" cy="223719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kern="1200" noProof="0" dirty="0"/>
            <a:t>При збільшенні швидкості зварювання глибина проварювання спочатку зростає, а потім зменшується. При недостатній швидкості, вздовж стику утворюється  велика кількість рідкого металу, який розтікається перед зварювальної дугою і перешкоджає її впливу на зварювані кромки – результатом буде </a:t>
          </a:r>
          <a:r>
            <a:rPr lang="uk-UA" sz="1400" kern="1200" noProof="0" dirty="0" err="1"/>
            <a:t>непровари</a:t>
          </a:r>
          <a:r>
            <a:rPr lang="uk-UA" sz="1400" kern="1200" noProof="0" dirty="0"/>
            <a:t> і неякісно сформований шов.</a:t>
          </a:r>
        </a:p>
      </dsp:txBody>
      <dsp:txXfrm rot="10800000">
        <a:off x="0" y="1040"/>
        <a:ext cx="5181600" cy="145366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08:35:00.773"/>
    </inkml:context>
    <inkml:brush xml:id="br0">
      <inkml:brushProperty name="width" value="0.35" units="cm"/>
      <inkml:brushProperty name="height" value="0.35" units="cm"/>
      <inkml:brushProperty name="color" value="#FFFFFF"/>
    </inkml:brush>
  </inkml:definitions>
  <inkml:trace contextRef="#ctx0" brushRef="#br0">1 4 24575,'4'0'0,"5"-4"0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2:13.893"/>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3:02.594"/>
    </inkml:context>
    <inkml:brush xml:id="br0">
      <inkml:brushProperty name="width" value="0.35" units="cm"/>
      <inkml:brushProperty name="height" value="0.35" units="cm"/>
      <inkml:brushProperty name="color" value="#FFFFFF"/>
    </inkml:brush>
  </inkml:definitions>
  <inkml:trace contextRef="#ctx0" brushRef="#br0">3752 697 24575,'0'-1'0,"1"0"0,-1 0 0,0 0 0,1 1 0,-1-1 0,1 0 0,-1 0 0,1 0 0,-1 1 0,1-1 0,-1 0 0,1 1 0,0-1 0,-1 1 0,1-1 0,0 1 0,0-1 0,-1 1 0,1-1 0,0 1 0,0-1 0,0 1 0,-1 0 0,1 0 0,0-1 0,0 1 0,0 0 0,1 0 0,30-4 0,-27 4 0,17-1 0,-1 1 0,0 1 0,1 1 0,-1 1 0,37 10 0,103 42 0,-107-34 0,1070 339 0,-1038-335 0,88 15 0,-131-25 0,-34-11 0,1 0 0,0-1 0,0 0 0,11 2 0,13 2 0,-1 0 0,55 22 0,-6-2 0,208 48 0,-220-61 0,0-4 0,89 3 0,-132-11 0,0 1 0,0 2 0,34 10 0,27 5 0,563 51-226,6-54-451,-600-17 597,1032-2-3308,-1084 2 3388,-11-3 0,-111-45 983,-83-15-13,-308-56 0,-226 20 478,125 66-1448,516 30 0,-246-35 0,81 4 0,141 22 0,0-4 0,-141-40 0,252 55 0,0 0 0,0-1 0,0 0 0,1 0 0,-1-1 0,-7-4 0,23 5 0,25 6 0,485 73-167,305 47-552,-259-29 226,364 59 485,-901-151 8,-30-5 0,0 1 0,0 0 0,0-1 0,-1 1 0,1 0 0,0 0 0,-1 0 0,1 0 0,-1 1 0,1-1 0,-1 0 0,1 0 0,-1 1 0,1-1 0,-3 1 0,-275-104-30,-15 17 881,285 85-785,-200-56 184,-218-31 0,214 56-250,-153-20 0,-473-71 0,296 37 0,146 31 0,363 49 0,33 6 0,6 0 0,25-1 0,583 1 15,-355 3-194,2215 1 300,-1900-3-78,7 14-43,-523-7 0,1 2 0,-1 3 0,-1 2 0,59 23 0,24 6 0,-85-30 0,1-2 0,102 7 0,117-13 0,96 8 0,276 32 0,0-40 0,-495-6 0,165 25 0,-224-12 0,0-5 0,125-5 0,-210-3 0,-1 0 0,1 0 0,-1-1 0,1 0 0,-1-1 0,0 1 0,0-1 0,0 0 0,0 0 0,-1-1 0,1 0 0,-1 0 0,5-5 0,-6 6 0,0-1 0,0 0 0,-1 0 0,0 0 0,0 0 0,0-1 0,0 1 0,-1-1 0,1 1 0,-1-1 0,-1 0 0,1 0 0,0 0 0,-1 0 0,0 0 0,0-11 0,-1 14 0,0-1 0,-1 1 0,1 0 0,-1-1 0,0 1 0,1 0 0,-1-1 0,0 1 0,0 0 0,-1 0 0,1 0 0,0 0 0,-1 0 0,1 0 0,-1 0 0,0 1 0,1-1 0,-1 1 0,0-1 0,0 1 0,0-1 0,0 1 0,0 0 0,-1 0 0,1 0 0,0 0 0,-3 0 0,-9-3 0,0 0 0,0 1 0,-23-1 0,15 1 0,-299-25 0,-36-5 0,-242-55 0,437 64 0,-468-87 0,-153-19 0,606 114 0,-205-27 0,171 1 0,-55-9 0,193 41 0,-126-2 0,102 9 0,-125-22 0,33 2 0,-250-27 0,79 7 0,-131 33 0,303 13 0,-574-3 0,713 3 0,0 2 0,0 2 0,-87 26 0,101-24 0,3-3 0,-1-1 0,0-2 0,-1-1 0,-45-4 0,36 1 0,-75 7 0,-64 9 0,147-8 0,-49 15 0,53-13 0,0-1 0,-38 5 0,4-6 0,-207 29 0,201-26 0,51-8 0,0 0 0,0 2 0,0 0 0,1 1 0,-38 16 0,5 8 0,-82 59 0,118-77 0,9-7 0,0 1 0,0 0 0,1 0 0,0 1 0,0 0 0,-5 6 0,0 2 0,0 0 0,1 1 0,1 0 0,1 1 0,0 0 0,1 0 0,0 1 0,2-1 0,0 1 0,0 1 0,2-1 0,-3 28 0,5 194 0,3-116 0,-1-84 0,9 45 0,1 32 0,-12 79 0,2 66 0,10-168 0,0 16 0,2 35 0,-4-67 0,0 1 0,4 62 0,-11-113 0,2 1 0,13 49 0,-10-50 0,-1 1 0,4 50 0,-9 152 0,-3-100 0,-2-64 0,-3 0 0,-19 82 0,26-144 0,-51 194 0,33-119 0,-9 61 0,17-77 0,4-33 0,-2 53 0,-3 78 0,-1 19 0,12-96 0,2 104 0,-2-184 0,1-1 0,-1 0 0,1 1 0,-1-1 0,1 0 0,0 1 0,1-1 0,-1 0 0,1 0 0,-1 0 0,1 0 0,0 0 0,0 0 0,0-1 0,0 1 0,1 0 0,-1-1 0,1 0 0,-1 0 0,1 0 0,0 0 0,0 0 0,0 0 0,0-1 0,4 2 0,7 2 0,1 0 0,0-2 0,0 0 0,23 2 0,-16-2 0,109 8 0,198-8 0,-176-6 0,-103 3 0,53-1 0,193 22 0,495 59 0,3-64 0,-689-15 0,199 7 0,452 71 0,-367-16-92,832 108-450,-218-139 648,-766-36 154,140-11 8,202-84-268,-564 96 0,-1 0 0,0-1 0,0 0 0,0-2 0,-1 1 0,17-11 0,-28 15 0,0 0 0,0-1 0,0 1 0,0-1 0,-1 0 0,1 0 0,0 0 0,-1 1 0,3-6 0,-3 7 0,-1-1 0,0 0 0,1 0 0,-1 0 0,0 0 0,0 0 0,0 0 0,0 0 0,0 0 0,0 0 0,0 0 0,0 0 0,0 0 0,-1 1 0,1-1 0,0 0 0,0 0 0,-1 0 0,1 0 0,-1 0 0,1 1 0,-1-1 0,1 0 0,-1 0 0,1 1 0,-1-1 0,0 0 0,1 1 0,-1-1 0,-1 0 0,-3-4 0,-1 1 0,0 1 0,0-1 0,0 1 0,-1 0 0,1 1 0,-12-4 0,-55-10 0,43 11 0,-507-67 0,-7 43 0,61 4 0,-461-65-164,570 39-597,-990-153-915,538 72 907,-458-66 80,835 140 689,102 17 0,91 13 0,150 18 0,-52-7 0,148 13 0,26 1 0,147-10 0,-71 8 0,444-45-24,-119-1-72,119-15-92,-515 64 169,563-65-782,1734-72-1362,-1502 121 1959,1209 9-2581,-1483 20 1802,-65 12 40,802 118 559,-669-63 422,-451-61 125,-74-13 657,-85-4-804,1 1 0,-1-1 1,1 0-1,-1 0 0,0 0 1,1 0-1,-1 0 1,0-1-1,1 1 0,-1 0 1,1 0-1,-1 0 1,0 0-1,1 0 0,-1 0 1,0 0-1,1-1 0,-1 1 1,0 0-1,1 0 1,-1-1-1,0 1 0,0 0 1,1 0-1,-1-1 1,0 1-1,0 0 0,0-1 1,1 0-1,-10-8 476,-5 2-165,0 0 1,-27-8 0,-515-130 2378,479 127-2463,-1172-238 2310,722 159-2599,-1321-166-2510,521 137 2412,855 85 137,-120-13 7,-1025-96 0,673 76 0,526 43 0,102 3 0,-248-43 164,475 56 512,74 8-471,15 7-198,0 0 0,0-1 0,0 1 0,1-1-1,-1 1 1,0 0 0,0-1 0,1 1 0,-1 0 0,0-1-1,1 1 1,-1 0 0,0-1 0,1 1 0,-1 0 0,0 0-1,1-1 1,-1 1 0,1 0 0,-1 0 0,0 0 0,1 0-1,-1 0 1,1 0 0,-1-1 0,1 1 0,-1 0 0,1 0-1,0 0 1,33-6 413,43-4 0,140-6 443,93 3-359,154 4 221,118 3-622,185 2-896,-610 4 619,1121 1-1222,-2 27 17,-400 27-587,1177 226 0,-1569-187 983,-103-19 0,51 12-655,-381-77 2211,-43-8-40,-27-5-1,-122-27 451,-372-79 983,137 37-983,-63-12 0,-96-16 0,-1225-218-1966,-32 72-1549,22 66 1228,1365 141 980,-163-17 111,302 29 218,-1056-128 142,1232 141 86,-482-80 667,555 91-627,-1 0 0,-30-11 0,48 14-264,0 0 0,-1 0 0,1 0 0,0 0 0,0 0 1,0 0-1,-1 0 0,1 0 0,0 0 0,0 0 0,0 0 0,-1-1 0,1 1 0,0 0 0,0 0 1,0 0-1,-1 0 0,1 0 0,0-1 0,0 1 0,0 0 0,0 0 0,0 0 0,0 0 0,-1-1 1,1 1-1,0 0 0,0 0 0,0 0 0,0-1 0,0 1 0,0 0 0,0 0 0,0-1 1,0 1-1,0 0 0,0 0 0,0 0 0,0-1 0,0 1 0,0 0 0,0 0 0,0-1 0,0 1 1,0 0-1,1 0 0,-1 0 0,0 0 0,0-1 0,0 1 0,0 0 0,0 0 0,1-1 0,19-6 483,12 1-1,59-1 1,225-2 315,216 4-690,137 2-292,1905 3-1034,-1698 1 1045,-121 0-655,-141-1-164,-152 1 0,-141 4 119,-299-5 815,267 18 596,-261-13-168,-28-5-372,0 0-1,-1 0 0,1 0 1,0 1-1,0-1 0,0 0 0,0 0 1,0 0-1,0 0 0,0 0 0,0 0 1,0 0-1,0 0 0,0 0 0,0 0 1,0 1-1,0-1 0,0 0 1,0 0-1,0 0 0,0 0 0,0 0 1,0 0-1,0 0 0,0 0 0,0 0 1,0 1-1,0-1 0,0 0 0,0 0 1,0 0-1,0 0 0,0 0 0,0 0 1,0 0-1,0 0 0,0 0 1,0 1-1,0-1 0,0 0 0,0 0 1,0 0-1,0 0 0,0 0 0,0 0 1,1 0-1,-1 0 0,0 0 0,0 0 1,0 0-1,0 0 0,0 0 1,0 0-1,0 0 0,0 0 0,1 0 1,-49 6 757,-320-3 1384,208-6-1910,-229-2-153,-1733-30 2864,1808 19-2258,-419-74 1,133 1-128,2 36-228,1535 58 1891,-486-16-2227,122-1 0,3111 13-1040,-3168 9 1640,-98 0-160,607-7-440,-618-3 0,-402 0 0,1 0 0,-1-1 0,1 1 0,-1-1 0,0 0 0,1 0 0,-1-1 0,0 1 0,0-1 0,0 0 0,0-1 0,6-3 0,-4 1 0,0-1 0,-1 0 0,0 0 0,-1-1 0,1 1 0,-1-1 0,5-9 0,80-146 0,-68 120 0,-10 22 0,1 1 0,1 0 0,16-17 0,19-26 0,-29 37 0,-15 20 0,-1 0 0,0 0 0,0 0 0,0-1 0,0 1 0,-1-1 0,0 0 0,0 0 0,-1 0 0,0 0 0,0 0 0,0-1 0,1-7 0,-3 13 0,-1 0 0,1-1 0,-1 1 0,1 0 0,-1-1 0,1 1 0,-1 0 0,1 0 0,-1-1 0,0 1 0,0 0 0,0 0 0,0 0 0,0 0 0,0 0 0,0 0 0,0 0 0,0 0 0,0 1 0,0-1 0,-1 0 0,1 1 0,0-1 0,-1 1 0,1-1 0,0 1 0,-2-1 0,-45-7 0,34 7 0,-592-83 0,303 60 0,-2 25 0,92 2 0,207-3 0,-58 1 0,1-3 0,-83-14 0,-533-75 0,468 70 0,-63-5 0,-78 24 0,183 3 0,148 1 0,0 0 0,0 1 0,0 1 0,1 1 0,-1 1 0,-30 13 0,16-7 0,-17 4 0,-73 12 0,12-4 0,49-11 0,0-3 0,0-2 0,-1-4 0,-75-3 0,-1329-4 0,758 5 0,612-3 0,-110 3 0,183 1 0,0 1 0,-32 10 0,32-7 0,0-1 0,-29 3 0,-119-8 0,-8 1 0,155 2 0,-49 13 0,52-10 0,-1-2 0,-44 6 0,-249-10 0,148-3 0,-290 2 0,444 0 0,1 2 0,0 0 0,-1 1 0,1 0 0,0 2 0,1-1 0,-1 2 0,1 0 0,0 1 0,0 0 0,-20 15 0,0 3 0,2 1 0,1 1 0,-32 37 0,-17 35 0,66-81 0,6-5 0,0 1 0,1 0 0,1 0 0,0 0 0,1 1 0,1 0 0,-5 25 0,4-15 0,-16 40 0,9-34 0,1 1 0,2 1 0,1-1 0,1 1 0,2 1 0,1-1 0,2 65 0,1-85 0,0-1 0,-1 1 0,-1-1 0,1 1 0,-10 21 0,7-18 0,0 0 0,-4 27 0,5 9 0,4-40 0,-1 0 0,0 0 0,0-1 0,-1 1 0,-1 0 0,0 0 0,-1-1 0,0 1 0,-7 13 0,0-7 0,0-2 0,-1 1 0,-21 22 0,27-33 0,1-1 0,-1 0 0,0 0 0,0 0 0,-1-1 0,1 0 0,-1 0 0,0 0 0,0-1 0,0-1 0,-1 1 0,-9 2 0,-23 2 0,0 2 0,-68 25 0,97-31 0,-1 0 0,0 0 0,1-1 0,-1-1 0,-18 1 0,16-2 0,1 1 0,0 1 0,-23 5 0,31-5 0,0-1 0,1 1 0,0 0 0,-1 0 0,1 1 0,0 0 0,0-1 0,0 1 0,1 1 0,-1-1 0,1 0 0,-1 1 0,1 0 0,0-1 0,0 1 0,1 1 0,-1-1 0,1 0 0,0 1 0,0-1 0,1 1 0,-1-1 0,1 1 0,-1 5 0,-1 11 0,1 1 0,1 0 0,1-1 0,3 27 0,-1-2 0,0 640 0,-3-360 0,-2-269 0,-13 76 0,14-119 0,-5 22 0,-19 55 0,17-64 0,1 1 0,1 0 0,-6 54 0,11-63 0,-2-1 0,1 0 0,-2 0 0,-12 31 0,9-28 0,1 0 0,1 0 0,-3 23 0,3 24 0,4-40 0,-1 0 0,-13 55 0,9-54 0,1 0 0,2 1 0,-1 41 0,4-42 0,-1 0 0,-2 0 0,-10 41 0,6-39 0,1 1 0,2 0 0,-3 57 0,13 97 0,-3-170 0,1-1 0,1 1 0,0 0 0,1-1 0,1 0 0,0 0 0,1-1 0,1 0 0,0 0 0,1 0 0,0-1 0,1-1 0,12 13 0,-16-20 0,1 0 0,0 0 0,0-1 0,1 0 0,-1 0 0,1 0 0,0-1 0,0-1 0,0 1 0,0-1 0,0 0 0,12 0 0,14 1 0,60-4 0,-49 0 0,32 1 0,105-4 0,-172 2 0,0 0 0,0 0 0,1-1 0,-2 0 0,1-1 0,0 0 0,-1 0 0,0-1 0,0-1 0,9-6 0,33-17 0,-41 24 0,1 2 0,1-1 0,-1 1 0,23-3 0,-24 5 0,1-1 0,-1 0 0,0-1 0,0 0 0,0 0 0,16-9 0,35-25 0,-39 22 0,2 0 0,0 2 0,0 0 0,1 2 0,42-13 0,51 4 0,-81 16 0,0-2 0,36-12 0,-49 12 0,1 2 0,-1 0 0,1 1 0,29 1 0,24-2 0,31-11 0,76-5 0,-143 19 0,66-3 0,190 19 0,-255-7 0,1 3 0,-1 1 0,-1 2 0,45 23 0,16 4 0,396 120 0,10-24 0,-419-114 0,90 25 0,241 31 0,-131-57 0,-41-5 0,679 33 0,-868-53 0,0-2 0,0-2 0,-1-4 0,59-17 0,249-40 0,-224 46 0,5 3 0,1 7 0,157 6 0,-101 2 0,-162 1 0,1-3 0,69-18 0,-59 8 0,-6 1 0,0 2 0,0 2 0,1 3 0,63-4 0,-98 12 0,61-1 0,104-14 0,57-14 0,-218 25 0,1-1 0,-1 0 0,-1-1 0,1-1 0,-1-1 0,22-13 0,-20 11 0,0 0 0,0 1 0,1 1 0,34-9 0,-36 13 0,-1-1 0,0 0 0,0-2 0,-1 0 0,1-1 0,-2 0 0,16-12 0,12-11 0,39-38 0,-43 35 0,-31 26 0,0 0 0,0-1 0,-1 0 0,0-1 0,-1 1 0,0-1 0,6-14 0,27-77 0,-36 95 0,8-27 0,83-211 0,-85 222 0,-2 0 0,-1 0 0,-1 0 0,-1-1 0,-1 1 0,1-41 0,0 28 0,2 0 0,11-39 0,8-48 0,10-261 0,-32 364 0,1-1 0,0 1 0,2 1 0,0-1 0,18-34 0,-13 30 0,-1-2 0,12-45 0,-5-31 0,-13 67 0,2 0 0,1 0 0,16-42 0,155-370 0,-144 368 0,25-64 0,24-53 0,-51 128 0,24-72 0,-35 75 0,55-116 0,-64 158 0,-2-1 0,0 1 0,-2-1 0,0-1 0,-2 0 0,0 0 0,-2 0 0,-1 0 0,0-1 0,-2-33 0,-1 55 0,-1 1 0,1-1 0,-1 0 0,0 1 0,0-1 0,0 0 0,0 1 0,0-1 0,0 1 0,-1-1 0,1 1 0,-1 0 0,0 0 0,0 0 0,0 0 0,0 0 0,0 0 0,0 0 0,0 0 0,-1 1 0,1 0 0,0-1 0,-1 1 0,1 0 0,-1 0 0,0 0 0,1 0 0,-1 0 0,-4 0 0,-8-1 0,-1 0 0,1 1 0,-1 1 0,-17 1 0,13 0 0,8-1 0,1 1 0,0-1 0,0 0 0,0-1 0,0 0 0,-11-3 0,19 3 0,0 0 0,0 0 0,0 0 0,0-1 0,0 1 0,1-1 0,-1 0 0,1 1 0,-1-1 0,1 0 0,-1-1 0,1 1 0,0 0 0,0-1 0,0 1 0,1-1 0,-1 1 0,0-1 0,1 0 0,0 0 0,0 0 0,-2-4 0,1-1 0,1 1 0,0 0 0,0-1 0,0 1 0,1-1 0,0 1 0,0-1 0,1 1 0,0 0 0,1-1 0,3-11 0,3-4 0,2 0 0,14-26 0,11-26 0,-10 8 0,26-67 0,-51 133 0,0 1 0,0-1 0,1 0 0,-1 0 0,0 1 0,0-1 0,1 0 0,-1 0 0,1 1 0,-1-1 0,0 0 0,1 1 0,-1-1 0,1 1 0,0-1 0,-1 1 0,1-1 0,-1 1 0,1-1 0,0 1 0,-1-1 0,1 1 0,0 0 0,1-1 0,-2 1 0,1 1 0,-1 0 0,1-1 0,-1 1 0,1 0 0,-1-1 0,1 1 0,-1 0 0,1-1 0,-1 1 0,0 0 0,1 0 0,-1 0 0,0-1 0,0 1 0,0 0 0,0 2 0,4 47 0,-4-47 0,0 304 0,-1-143 0,-1-123 0,-2 0 0,-11 48 0,-4 31 0,15 11 0,4-83 0,-9 78 0,-7 29 0,0 7 0,-11 152 0,26 3 0,3-146 0,-14-30 0,1-13 0,10-66 0,1 2 0,-3 0 0,-14 75 0,7-59 0,2 0 0,5 106 0,1-11 0,-20 76 0,-2 92 0,25 283 0,0-652 0,1 0 0,2 0 0,0 0 0,17-49 0,45-98 0,-49 133 0,-2 3 0,67-177 0,-72 181 0,-1-1 0,-2-1 0,-1 1 0,2-54 0,-11-308 0,-1 116 0,4 254 0,1-48 0,-17-137 0,12 188 0,-1 0 0,-1 1 0,0 0 0,-2 0 0,-1 0 0,0 1 0,-2 0 0,0 1 0,-1 0 0,-19-22 0,10 17 0,-2 1 0,0 2 0,-1 0 0,-2 1 0,0 2 0,-1 0 0,-1 2 0,0 1 0,-1 2 0,-1 0 0,0 2 0,-1 2 0,0 0 0,-1 2 0,0 2 0,0 1 0,-38-2 0,-303 11 0,128 1 0,-132 19 0,87-3 0,286-20 0,-43-2 0,30-5 0,17 6 0,-1-1 0,1 1 0,0-1 0,0 1 0,0 0 0,0-1 0,0 1 0,-1-1 0,1 1 0,0 0 0,0-1 0,0 1 0,0-1 0,0 1 0,0 0 0,1-1 0,-1 1 0,0-1 0,0 1 0,0 0 0,0-1 0,0 1 0,0-1 0,1 1 0,-1 0 0,0-1 0,0 1 0,1 0 0,-1-1 0,0 1 0,1 0 0,-1 0 0,0-1 0,1 1 0,0-1 0,7-6 0,1 1 0,0 0 0,0 0 0,1 0 0,0 1 0,0 1 0,0 0 0,16-4 0,0-2 0,467-143 0,-70 25 0,-415 125 0,6-1 0,-1-1 0,0-1 0,17-9 0,-28 14 0,1-1 0,-1 1 0,0-1 0,0 1 0,0-1 0,0 0 0,0 0 0,0 0 0,-1 0 0,1 0 0,0 0 0,-1-1 0,0 1 0,1 0 0,-1-1 0,0 1 0,0-1 0,-1 1 0,1-1 0,0 0 0,-1 1 0,0-1 0,1-3 0,-2 4 0,1 0 0,0 0 0,0 0 0,-1 0 0,0 1 0,1-1 0,-1 0 0,0 0 0,0 1 0,1-1 0,-1 0 0,-1 1 0,1-1 0,0 1 0,0-1 0,0 1 0,-3-2 0,-6-6 0,-1 1 0,0 1 0,0 0 0,-1 0 0,-15-6 0,-71-24 0,82 31 0,-99-31 0,-1 5 0,-141-21 0,95 31 0,-181 0 0,-435 27 0,706-3 0,167 11 0,603 41 0,-616-53 0,-63-4 0,-19 3 0,1 0 0,-1 0 0,0 0 0,0 0 0,0 0 0,0 0 0,0 0 0,0-1 0,0 1 0,0 0 0,0 0 0,0 0 0,0 0 0,1 0 0,-1 0 0,0 0 0,0-1 0,0 1 0,0 0 0,0 0 0,0 0 0,0 0 0,0 0 0,0 0 0,0-1 0,0 1 0,0 0 0,0 0 0,0 0 0,-1 0 0,1 0 0,0 0 0,0-1 0,0 1 0,0 0 0,0 0 0,0 0 0,0 0 0,0 0 0,0 0 0,0 0 0,0 0 0,-1-1 0,1 1 0,0 0 0,0 0 0,0 0 0,0 0 0,0 0 0,0 0 0,0 0 0,-1 0 0,1 0 0,0 0 0,0 0 0,0 0 0,0 0 0,0 0 0,-37-12 0,-277-44 0,-15 22 0,264 28 0,-65-6 0,-365-37 0,10-24 0,363 48 0,-415-71 0,462 85 0,61 5 0,22-1 0,30-6 0,-35 12 0,468-85 0,-295 61 0,-3-4 0,468-52 0,-302 83 0,-120 2 0,-182-4 0,169 5 0,-167-2 0,0 2 0,-1 2 0,50 15 0,-12-1 0,2-4 0,-1-3 0,2-3 0,0-4 0,110-4 0,100 19 0,-103-3 0,-36-2 0,198 49 0,-115-18 0,-520-87 0,172 25 0,-448-25 0,0 40 0,237 3 0,-1875-4 0,2193 0 0,-25-2 0,33 2 0,-1 0 0,1 0 0,0-1 0,0 1 0,-1 0 0,1 0 0,0 0 0,0 0 0,-1 0 0,1 0 0,0 0 0,0-1 0,-1 1 0,1 0 0,0 0 0,0 0 0,0-1 0,-1 1 0,1 0 0,0 0 0,0 0 0,0-1 0,0 1 0,0 0 0,-1 0 0,1-1 0,0 1 0,0 0 0,0 0 0,0-1 0,0 1 0,0-1 0,11-12 0,0 6 0,0 1 0,0 0 0,1 0 0,0 1 0,0 1 0,0 0 0,22-4 0,-6 0 0,211-47 0,3 10 0,328-19 0,-446 55 0,-1-5 0,0-6 0,183-53 0,-198 44 0,219-29 0,4-1 0,-254 38 0,-50 12 0,1 1 0,0 2 0,0 0 0,53-2 0,105 8 0,245 30 0,-409-27 0,133 14 0,-615-49 0,389 26 0,-227-25 0,-320-17 0,-374 52 0,923-1 0,0 2 0,0 3 0,-102 26 0,-34 10 0,-42 12 0,215-46 0,0 1 0,0 1 0,2 3 0,-1 0 0,-38 26 0,63-36 0,-1-1 0,1 1 0,0 0 0,0 0 0,1 1 0,-8 9 0,12-14 0,1 0 0,-1-1 0,1 1 0,-1 0 0,1 0 0,0-1 0,-1 1 0,1 0 0,0 0 0,0 0 0,0 0 0,0 0 0,0-1 0,0 1 0,0 0 0,0 0 0,0 0 0,0 0 0,0 0 0,1-1 0,-1 1 0,0 0 0,1 0 0,-1 0 0,1 0 0,1 1 0,-1 0 0,1 0 0,0-1 0,0 1 0,1-1 0,-1 1 0,0-1 0,0 0 0,1 0 0,-1 0 0,0 0 0,1 0 0,2 0 0,43 11 0,0-3 0,51 5 0,110-1 0,-73-5 0,796 94 0,0 54 0,451 65-2081,-834-139 1259,-386-56 387,444 48-78,-589-74 519,-18 0-7,0 0 0,0 0 1,0 0-1,0 0 0,0 0 1,0 0-1,0 0 0,0 0 1,0 0-1,0-1 0,0 1 1,0 0-1,0 0 0,0 0 1,0 0-1,0 0 0,0 0 1,0 0-1,0 0 0,0 0 1,0 0-1,-33-2 174,-325 24 2511,152-5-1681,-1058 28-1277,-9-45-160,581-3 340,-3191 3 94,3255 23 0,89-1 0,199-20 105,-233 6 325,0 45-163,268-11-267,292-39 0,17-3 0,31-5 0,662-124 0,-387 67 0,374-63 0,-283 101 0,11-2 0,631-127 0,-949 137 0,-92 16 0,1 0 0,-1-1 0,0 1 0,1-1 0,-1 1 0,0-1 0,1 0 0,-1 0 0,0 0 0,0 0 0,3-2 0,-6 2 0,0 0 0,0 0 0,0 0 0,1 0 0,-1 1 0,0-1 0,0 0 0,0 1 0,0-1 0,0 0 0,-1 1 0,1-1 0,0 1 0,0 0 0,0-1 0,0 1 0,0 0 0,-1 0 0,1 0 0,0 0 0,-2 0 0,-115-21 0,-225-8 0,157 17 0,-534-77 0,329 24 0,-620-25 0,-68 70 0,1037 19 0,1 1 0,-1-2 0,1-1 0,-61-14 0,89 14 0,0 0 0,0 1 0,0 0 0,-24 0 0,34 2 0,0 0 0,1 0 0,-1 0 0,1 1 0,-1-1 0,0 1 0,1-1 0,-1 1 0,1 0 0,0 0 0,-1 0 0,1 0 0,0 0 0,-1 1 0,1-1 0,0 1 0,0-1 0,0 1 0,0 0 0,1 0 0,-1 0 0,0 0 0,1 0 0,-1 0 0,1 1 0,0-1 0,0 0 0,0 1 0,0-1 0,0 1 0,0-1 0,0 4 0,1-3 0,0-1 0,0 1 0,0 0 0,0 0 0,0 0 0,1 0 0,0 0 0,-1 0 0,1-1 0,0 1 0,0 0 0,1 0 0,-1-1 0,0 1 0,1-1 0,0 1 0,-1-1 0,1 0 0,0 0 0,0 0 0,1 0 0,-1 0 0,5 3 0,5 3 0,1 0 0,0-1 0,0-1 0,1 0 0,20 5 0,90 20 0,-111-29 0,801 132-1343,-509-90 720,1046 188-1564,-489-65 2196,913 157-3011,-830-222 205,1784 122 1835,-2665-220 1223,-16 0 510,66 12-1,-111-16-695,-1 1 1,1-1-1,-1 1 1,1-1-1,-1 1 1,0 0-1,1 0 1,-1 0-1,0 1 1,0-1-1,0 0 1,1 1-1,-1-1 1,-1 1-1,1 0 1,0 0-1,1 2 1,-2-4-46,-1 1 0,0-1 1,0 1-1,0 0 0,0-1 0,0 1 1,0-1-1,0 1 0,0-1 1,0 1-1,0 0 0,-1-1 0,1 1 1,0-1-1,0 1 0,0-1 0,-1 1 1,1-1-1,0 1 0,-1-1 1,1 1-1,0-1 0,-1 1 0,1-1 1,-1 0-1,1 1 0,-1-1 1,0 1-1,-2 1 72,-1 0-1,0 1 1,0-2 0,1 1-1,-1 0 1,-8 1 0,-188 37 1416,121-26-1070,-112 22 533,-594 85 1228,-326-74-2991,-966-48 86,915-4 610,-868 5 86,1239-40 127,762 34 835,49 5-332,135 1 136,377-19-689,242-102-931,-205 26-142,5 39 503,380 53 508,-498 8-147,513-4-702,-73 0 3289,-1275-1-2390,-297-2-1065,-543-82-2160,8-73 2345,-1230-101 815,1468 221-86,-13 40 1155,964-2-408,0 1 0,0 2 0,0 0 0,1 1 0,0 1 0,-28 12 0,47-17-653,0 0 0,0 0 0,0 0 0,0 0 0,0 0 0,0 1 0,0-1-1,1 1 1,-1-1 0,0 1 0,1 0 0,-1-1 0,1 1 0,0 0 0,0 0 0,-1 0 0,1 0-1,1 0 1,-1 0 0,0 1 0,0 1 0,1-1-10,0-1 1,0 1-1,0-1 1,0 1-1,1 0 1,-1-1-1,1 0 0,-1 1 1,1-1-1,0 1 1,0-1-1,0 0 0,1 0 1,-1 1-1,0-1 1,1 0-1,-1 0 1,1 0-1,0-1 0,0 1 1,3 2-1,6 5 2,-1-2 0,1 1 0,1-1 0,0-1 0,19 8 0,8 0 0,44 10 0,172 27 0,111 10-164,68 7-655,-259-41 492,1421 245-2208,371 181 1431,-1638-373 675,531 125-554,114 20 0,78 7 0,1900 358-1966,-2098-434 1966,-109-25 0,-148-32 0,-131-30 48,-131-27 472,-24-12 3132,-1074-83 1880,672 49-4183,-793-66 2444,840 66-2671,-1741-74 2245,1666 78-2494,-745-9-484,-809-37-1100,-197-23 1694,1577 46 2805,277 20-2313,43 2 265,431 1 293,-45 1-1214,179-1-655,93 0-164,-230 0 412,1495 10-1807,-1216 12 1395,-119 14 0,-121 14 0,-126 1 0,-99-1 0,33 27 185,-185-40 1818,-102-34 79,-35-14-232,-56-24 228,-2 3-1,-145-38 0,-170-17 460,375 83-1476,-884-150 1693,-5 72-1808,456 84 558,38 2-49,368-9-472,46 5 0,-1 0 0,0 0 0,1-1 0,-1 1 0,0 0 0,0 0 0,1 0 0,-1 0 0,0-1 0,0 1 0,1 0 0,-1 0 0,0 0 0,0-1 0,1 1 0,-1 0 0,0 0 0,0-1 0,0 1 0,0 0 0,1-1 0,-1 1 0,0 0 0,0 0 0,0-1 0,0 1 0,0 0 0,0-1 0,0 1 0,0 0 0,0-1 0,0 1 0,0 0 0,0-1 0,0 1 0,0 0 0,0-1 0,0 1 0,-1 0 0,1-1 0,0 1 0,0 0 0,0 0 0,0-1 0,-1 1 0,1 0 0,0 0 0,0-1 0,0 1 0,-1 0 0,1 0 0,0 0 0,0-1 0,-1 1 0,1 0 0,0 0 0,-1 0 0,1 0 0,0 0 0,-1 0 0,1-1 0,0 1 0,0 0 0,-1 0 0,1 0 0,-1 0 0,38-15 0,261-77 0,1029-254-1093,-1289 337 1093,144-42 0,-178 50 0,1 0 0,-1-1 0,0 0 0,0 0 0,0 0 0,0 0 0,0-1 0,-1 1 0,1-1 0,6-6 0,-10 8 0,0 1 0,0-1 0,1 1 0,-1-1 0,0 1 0,0-1 0,0 0 0,0 1 0,1-1 0,-1 1 0,0-1 0,0 0 0,0 1 0,0-1 0,0 1 0,-1-1 0,1 0 0,0 1 0,0-1 0,0 1 0,0-1 0,-1 0 0,1 1 0,0-1 0,-1 1 0,1-1 0,0 1 0,-1-1 0,-2-2 0,0 1 0,1 0 0,-1 0 0,0 0 0,0 0 0,0 0 0,0 1 0,-5-2 0,-25-9 0,0 1 0,-1 1 0,-46-5 0,-110-8 0,179 22 0,-569-27 328,-3 31 236,141 1-363,335-3-201,-146-3 0,237 1 0,-31-2 0,44 3 0,1 0 0,-1-1 0,1 1 0,-1-1 0,1 1 0,-1-1 0,1 0 0,-1 0 0,1 0 0,0-1 0,0 1 0,-4-3 0,6 4 0,0-1 0,0 1 0,0 0 0,-1 0 0,1 0 0,0 0 0,0 0 0,0-1 0,0 1 0,0 0 0,0 0 0,0 0 0,0 0 0,0-1 0,0 1 0,0 0 0,0 0 0,0 0 0,0-1 0,0 1 0,0 0 0,0 0 0,0 0 0,0 0 0,0-1 0,0 1 0,0 0 0,0 0 0,0 0 0,1 0 0,-1-1 0,0 1 0,0 0 0,0 0 0,0 0 0,0 0 0,0 0 0,1-1 0,-1 1 0,0 0 0,0 0 0,0 0 0,1 0 0,21-11 0,311-79 0,-146 45 0,-162 38 0,325-92 0,-262 70 0,165-83 0,-249 110 0,3-1 0,-1 0 0,0-1 0,0 1 0,0-2 0,8-6 0,-13 10 0,-1 0 0,1 1 0,-1-1 0,1 0 0,-1 0 0,1 1 0,-1-1 0,0 0 0,1 0 0,-1 1 0,0-1 0,0 0 0,1 0 0,-1 0 0,0 0 0,0 1 0,0-1 0,0 0 0,0 0 0,0-1 0,-1 0 0,0 1 0,1 0 0,-1-1 0,0 1 0,0 0 0,0 0 0,0-1 0,0 1 0,0 0 0,0 0 0,0 0 0,0 0 0,-1 0 0,1 0 0,-2 0 0,-12-8 0,0 2 0,0 0 0,-1 1 0,0 0 0,0 1 0,-33-5 0,-110-5 0,139 14 0,-807-8 0,509 13 0,218-4 0,-651-27 0,-141-120 0,856 136 0,36 10 0,0 1 0,0 0 0,-1 0 0,1 0 0,0 0 0,-1 0 0,1-1 0,0 1 0,0 0 0,-1 0 0,1 0 0,0-1 0,0 1 0,0 0 0,-1 0 0,1-1 0,0 1 0,0 0 0,0-1 0,0 1 0,0 0 0,-1-1 0,1 1 0,0 0 0,0 0 0,0-1 0,0 1 0,0 0 0,0-1 0,0 1 0,0 0 0,0-1 0,0 1 0,0 0 0,1-1 0,-1 1 0,0 0 0,0-1 0,0 1 0,0 0 0,0 0 0,0-1 0,1 1 0,-1 0 0,0 0 0,0-1 0,1 1 0,-1 0 0,0 0 0,0 0 0,1-1 0,-1 1 0,0 0 0,0 0 0,1 0 0,-1 0 0,0 0 0,1-1 0,-1 1 0,0 0 0,1 0 0,-1 0 0,0 0 0,0 0 0,1 0 0,21-6 0,0 0 0,0 2 0,0 0 0,40-1 0,-33 3 0,612-20 2,-426 20-128,-13-1-67,445-19-237,-570 12 430,-75 10 0,-1 0 0,0 0 0,0 0 0,0-1 0,1 1 0,-1 0 0,0-1 0,0 1 0,0-1 0,0 1 0,0-1 0,1 1 0,-1-1 0,0 0 0,0 1 0,-1-1 0,1 0 0,0 0 0,0 0 0,1-1 0,-3 1 0,1 0 0,-1 0 0,0 0 0,1 0 0,-1 0 0,0 1 0,0-1 0,0 0 0,0 1 0,0-1 0,1 0 0,-1 1 0,0-1 0,0 1 0,0 0 0,-1-1 0,1 1 0,0 0 0,0-1 0,0 1 0,0 0 0,-2 0 0,-48-9 161,0 2 0,-73-1 0,-42-4 103,-295-61-522,176 24 4,-689-61 151,833 101 103,-620-56 0,587 40 0,1-8 0,-246-79 0,408 108 52,0 0-1,0-1 0,1 0 0,0 0 1,-13-9-1,21 13-44,1 0 0,-1-1 1,1 1-1,-1 0 0,1 0 1,-1-1-1,1 1 0,0 0 1,-1-1-1,1 1 0,0-1 1,0 0-1,0 1 0,0-1 1,1 0-1,-1 0 0,0 0 1,1 0-1,-1 1 0,1-1 1,0 0-1,0 0 0,-1 0 1,1 0-1,0 0 0,1 0 0,-1 0 1,0 0-1,1 0 0,-1 1 1,1-1-1,-1 0 0,1 0 1,0 0-1,0 1 0,0-1 1,0 0-1,0 1 0,0-1 1,0 1-1,2-3 0,5-4-7,0 1 0,0-1 0,1 2 0,0-1 0,0 1 0,0 0 0,12-4 0,80-32 0,-81 34 0,129-43-130,179-37 0,164-8-392,-444 87 471,1101-142-186,-1067 150 515,-59 2-123,1-1 1,-1-1 0,1-2-1,30-6 1,-51 8-156,0 0 1,0-1 0,1 2-1,-1-1 1,0 0 0,0 1-1,1-1 1,-1 1 0,0 0-1,0 0 1,1 0 0,-1 0-1,0 1 1,1-1 0,-1 1-1,0 0 1,0 0 0,0 0-1,0 1 1,0-1 0,5 4-1,0 0 0,0 0 0,0-1 0,0 0 0,0 0 0,1-1 0,-1 0 0,1 0 0,0-1 0,0 0 0,12 0 0,17 1 0,44-2 0,-45-2 0,22 3 0,-1 3 0,1 2 0,-1 3 0,-1 2 0,0 3 0,0 2 0,82 38 0,-77-28 0,2-1 0,0-4 0,82 17 0,274 23 0,-383-56 0,-1 2 0,63 22 0,17 4 0,-243-28 0,-199 19 0,-300 11 0,-224-37 0,363-30 0,4-38 0,-11-1 0,400 64 0,-94 5 0,-56-4 0,222 2 0,22 3 0,0 0 0,0 0 0,0 0 0,0 0 0,0 0 0,0 0 0,0 0 0,1 0 0,-1 0 0,0 0 0,0 0 0,0 0 0,0 0 0,0 0 0,0-1 0,0 1 0,0 0 0,0 0 0,0 0 0,0 0 0,0 0 0,0 0 0,0 0 0,1 0 0,-1 0 0,0 0 0,0 0 0,0 0 0,0 0 0,0-1 0,0 1 0,0 0 0,0 0 0,0 0 0,0 0 0,0 0 0,0 0 0,0 0 0,0 0 0,0 0 0,0 0 0,0 0 0,0-1 0,0 1 0,0 0 0,0 0 0,0 0 0,0 0 0,0 0 0,-1 0 0,1 0 0,0 0 0,0 0 0,0 0 0,40-7 0,-30 6 0,232-42 0,17-2 0,-63 25 0,1 8 0,0 10 0,0 7 0,286 46 0,193 112-576,-17 58-516,-452-149 794,-17-7-264,437 168-1010,-625-232 1573,12 5 125,-1 0 0,0 0-1,-1 1 1,1 1 0,13 11 0,-24-17-90,0 0 1,0 0 0,0 0 0,-1 0-1,1 0 1,0 0 0,-1 1-1,1-1 1,-1 1 0,0-1-1,0 1 1,0-1 0,0 1-1,0 0 1,-1 0 0,1-1-1,-1 1 1,0 0 0,0 0-1,0-1 1,0 1 0,0 0 0,0 0-1,-1 0 1,0-1 0,1 1-1,-1 0 1,0-1 0,0 1-1,0-1 1,-1 1 0,-1 2-1,-9 11 299,1 0-1,-2-2 0,0 1 1,-1-2-1,-29 23 0,19-16-206,-19 16-128,-69 45 0,87-66 0,0-1 0,-1-1 0,-1-1 0,-52 15 0,-9-7 0,-1-3 0,-143 7 0,-187-15 0,347-9 0,-228-3 0,1-13 0,-557-104 0,742 94 0,32 6 0,0 3 0,-160-10 0,242 27 0,-9 0 0,0 0 0,0 0 0,-15 4 0,23-4 0,0 1 0,0-1 0,0 0 0,-1 1 0,1-1 0,0 1 0,0-1 0,0 1 0,0-1 0,0 1 0,0 0 0,0-1 0,1 1 0,-1 0 0,0 0 0,0 0 0,-1 1 0,2-1 0,0 0 0,0 0 0,0 0 0,0 0 0,0 0 0,0 0 0,0 0 0,0 0 0,1 0 0,-1 0 0,0 0 0,0 0 0,1 0 0,-1 0 0,1 0 0,-1 0 0,1-1 0,-1 1 0,1 0 0,-1 0 0,1 0 0,0-1 0,0 1 0,1 1 0,3 3 0,1 0 0,-1-1 0,1 1 0,0-1 0,1 0 0,-1-1 0,1 0 0,7 3 0,63 17 0,-59-18 0,82 17 0,190 17 0,452 0-528,1-35-172,-553-5 654,-37 1 46,467 6 0,-580-5 0,40 2 0,-73-2 0,1 0 0,-1 0 0,0 1 0,1 0 0,-1 1 0,0-1 0,7 5 0,-13-7 0,-1 0 0,1 0 0,-1 1 0,1-1 0,-1 0 0,1 0 0,-1 1 0,1-1 0,-1 0 0,1 1 0,-1-1 0,1 0 0,-1 1 0,0-1 0,1 1 0,-1-1 0,0 1 0,1-1 0,-1 1 0,0-1 0,0 1 0,1-1 0,-1 1 0,0-1 0,0 1 0,0-1 0,0 1 0,0-1 0,0 1 0,0-1 0,0 1 0,0 0 0,0-1 0,0 1 0,0-1 0,0 1 0,0-1 0,0 1 0,-1-1 0,1 1 0,0-1 0,0 1 0,-1-1 0,1 1 0,0-1 0,-1 1 0,1-1 0,0 0 0,-1 1 0,0 0 0,-27 16 0,27-16 0,-64 32 159,-2-4 1,-1-2-1,0-3 0,-2-3 0,-1-4 1,0-2-1,-121 8 0,-322-17-159,120-4 0,238 9 0,-164 33 0,-123 8 0,-107-50 0,265-6 0,100 3 0,-241 3 0,90 38 0,266-29 0,-11 6 0,1 3 0,-123 49 0,113-36 0,-827 324 0,825-316 0,1 5 0,3 4 0,2 3 0,3 4 0,-87 77 0,62-46 0,91-76 0,0-1 0,-1-1 0,-1 0 0,-32 11 0,49-20 0,0 0 0,0-1 0,0 1 0,0-1 0,0 1 0,0-1 0,0 0 0,0 0 0,0 0 0,0 0 0,-1-1 0,1 1 0,0 0 0,0-1 0,-3-1 0,4 2 0,0-1 0,1 1 0,-1-1 0,0 1 0,1-1 0,-1 1 0,1-1 0,-1 0 0,1 1 0,-1-1 0,1 0 0,-1 1 0,1-1 0,0 0 0,-1 1 0,1-1 0,0 0 0,0 0 0,0 0 0,-1 0 0,1-2 0,0 1 0,0 0 0,1-1 0,-1 1 0,0-1 0,1 1 0,0 0 0,-1-1 0,1 1 0,1-3 0,20-34 0,2 2 0,53-66 0,-61 83 0,7-10 0,369-446 0,-381 465 0,99-99 0,-97 99 0,0 0 0,1 1 0,1 0 0,0 1 0,0 1 0,27-11 0,171-42 0,15-6 0,274-146 0,-457 192 0,2 3 0,-38 16 0,-1-1 0,0 0 0,0 0 0,0-1 0,0 0 0,-1 0 0,0-1 0,1 0 0,9-10 0,49-36 0,-66 51 0,1-1 0,-1 1 0,0 0 0,1 0 0,-1-1 0,0 1 0,0 0 0,1-1 0,-1 1 0,0 0 0,0-1 0,1 1 0,-1-1 0,0 1 0,0 0 0,0-1 0,0 1 0,0-1 0,0 1 0,1 0 0,-1-1 0,0 1 0,0-1 0,0 1 0,0 0 0,-1-1 0,1 1 0,0-1 0,0 1 0,0-1 0,0 1 0,0 0 0,0-1 0,-1 1 0,1 0 0,0-1 0,0 1 0,-1-1 0,1 1 0,0 0 0,-1-1 0,-20-7 0,-32 1 0,-1 2 0,1 2 0,-60 5 0,88-1 0,3-1 0,1 2 0,0 0 0,0 1 0,-35 10 0,49-11 0,0 1 0,-1 0 0,1 0 0,0 1 0,0 0 0,1 0 0,-1 0 0,1 1 0,0 0 0,0 0 0,1 1 0,-1 0 0,1 0 0,1 0 0,-8 13 0,-10 26 0,14-28 0,0-1 0,-13 20 0,17-30 0,-1 0 0,0-1 0,0 0 0,0 0 0,-1 0 0,1 0 0,-1-1 0,0 0 0,-9 5 0,-7 1 0,-1-1 0,-1 0 0,1-2 0,-1-1 0,-43 5 0,-128 3 0,175-13 0,1 0 0,-271-1 0,267-4 0,22 4 0,1-1 0,0 1 0,-1 0 0,1 0 0,0 0 0,0 0 0,-1 0 0,1 0 0,0 0 0,-1-1 0,1 1 0,0 0 0,0 0 0,-1 0 0,1-1 0,0 1 0,0 0 0,0 0 0,0-1 0,-1 1 0,1 0 0,0 0 0,0-1 0,0 1 0,0 0 0,0-1 0,0 1 0,-1 0 0,1-1 0,0 1 0,2-2 0,-1 0 0,0 0 0,1 0 0,0 1 0,-1-1 0,1 0 0,0 1 0,0 0 0,0-1 0,0 1 0,0 0 0,3-1 0,28-16 0,1 1 0,66-22 0,81-12 0,-149 43 0,27-6 0,0 3 0,106-7 0,125 17 0,-35 13-82,296 52 0,615 176-955,-746-146-811,-377-84 1442,-17-3 216,0-2 1,51 4-1,-70-9 388,-1-1 0,0 0 0,0 0 0,0 0 0,1-1 0,-1 0 0,-1 0 0,1 0 0,8-6 0,44-30 1820,-55 36-2016,1-1-1,-1 0 1,1 0-1,-1-1 1,0 1 0,0 0-1,-1-1 1,1 0-1,-1 0 1,0 0-1,0 0 1,0 0-1,0 0 1,-1-1-1,1 1 1,0-7-1,-1 5 0,-1 0-1,0-1 1,0 1 0,-1 0-1,0-1 1,0 1-1,0 0 1,-1 0 0,0 0-1,-5-10 1,0 2-2,0 1 0,-1 0 1,-1 0-1,0 1 0,-1 0 1,0 1-1,-1 0 1,0 0-1,-16-10 0,13 12 1,-1 0 0,0 2 0,0 0 0,-1 0 0,0 2 0,0 0 0,0 0 0,0 2 0,-1 0 0,-19-1 0,-27 1 0,-87 7 0,63 0 0,-192 17 0,69-4 0,-188-8 0,168-6 0,166 1 0,-69 14 0,-4 1 0,122-18 0,18 0 0,31-1 0,-24 0 0,93-1 0,0-4 0,-1-5 0,141-32 0,-230 39 0,43-11 0,76-28 0,-115 36 0,-1-2 0,0 0 0,-1 0 0,0-2 0,0 0 0,-1 0 0,-1-2 0,23-23 0,-29 27 0,-1 3 0,-1-1 0,0 0 0,0-1 0,7-13 0,-12 19 0,1 0 0,0-1 0,-1 1 0,0 0 0,1-1 0,-1 1 0,0-1 0,1 1 0,-1 0 0,0-1 0,0 1 0,0-1 0,0 1 0,0-1 0,-1 1 0,1 0 0,0-1 0,-1 1 0,1 0 0,-1-1 0,1 1 0,-1 0 0,0-1 0,1 1 0,-1 0 0,0 0 0,0 0 0,0 0 0,0 0 0,0 0 0,0 0 0,0 0 0,-2-1 0,-8-4 0,1 0 0,-1 1 0,0 0 0,0 1 0,0 1 0,0-1 0,-15-1 0,-89-9 0,91 12 0,-65-6 0,-1 4 0,0 4 0,-112 14 0,75-2 0,-213-7 0,192-7 0,30-5 0,1-4 0,-133-31 0,94 14 0,-219-36 0,-525-80 0,313 99 0,302 30 0,251 10 0,-1 0 0,-50-17 0,-12-1 0,-19 2 0,-223-45 0,328 63 0,-1 1 0,1-1 0,0 0 0,-21-9 0,29 10 0,0 1 0,1-1 0,-1 1 0,1-1 0,-1 0 0,1 0 0,0 0 0,-1 0 0,1-1 0,1 1 0,-1-1 0,0 1 0,0-1 0,1 1 0,-1-1 0,1 0 0,0 0 0,0 0 0,-1-5 0,1-2 0,0 0 0,1 1 0,1-1 0,0 0 0,0 1 0,0-1 0,2 1 0,-1 0 0,1-1 0,0 1 0,1 0 0,7-14 0,6-5 0,0 0 0,30-37 0,-39 55 0,14-18 0,46-46 0,-61 67 0,1 0 0,0 1 0,1 0 0,-1 0 0,1 1 0,0 0 0,0 0 0,0 1 0,1 1 0,0-1 0,13-1 0,25 0 0,-1 2 0,63 6 0,-47-1 0,187-3 0,261-34 0,-500 34 0,37-6 0,-46 7 0,0-1 0,0 1 0,0-1 0,0 0 0,0 1 0,0-1 0,0 0 0,0 0 0,0 0 0,0 0 0,-1-1 0,1 1 0,0 0 0,-1-1 0,1 1 0,2-4 0,-4 5 0,0-1 0,0 1 0,0 0 0,0-1 0,0 1 0,0 0 0,0-1 0,0 1 0,0 0 0,0-1 0,0 1 0,0 0 0,0-1 0,0 1 0,-1 0 0,1-1 0,0 1 0,0 0 0,0-1 0,0 1 0,0 0 0,-1 0 0,1-1 0,0 1 0,0 0 0,-1 0 0,1-1 0,0 1 0,0 0 0,-1 0 0,1 0 0,0-1 0,-1 1 0,1 0 0,0 0 0,-1 0 0,1 0 0,-1 0 0,-15-5 0,14 5 0,-45-6 0,-1 2 0,0 2 0,-49 5 0,16-1 0,37-1 0,-53 7 0,80-6 0,-1 2 0,0 1 0,1 0 0,0 1 0,-27 13 0,13-2 0,1 2 0,1 0 0,1 2 0,1 2 0,-41 42 0,67-64 0,-1 1 0,1-1 0,-1 0 0,1 1 0,-1-1 0,1 1 0,0-1 0,0 1 0,0 0 0,0-1 0,0 1 0,0 0 0,1 0 0,-1 0 0,1 0 0,-1 0 0,1 0 0,-1 0 0,1 0 0,0 0 0,0 0 0,0 2 0,2-2 0,-1 0 0,1 0 0,0 0 0,-1 0 0,1-1 0,0 1 0,0-1 0,0 1 0,0-1 0,0 0 0,0 0 0,1 0 0,-1 0 0,0 0 0,1 0 0,-1-1 0,0 1 0,1-1 0,2 1 0,19 2 0,-1 0 0,1-2 0,0-1 0,0 0 0,37-7 0,-39 5 0,206-26 0,269-69 0,-369 58 0,17-3 0,-115 36 0,-1 0 0,0-3 0,0 0 0,54-26 0,-77 30 0,-12 6 0,-16 10 0,-113 97 0,92-71 0,-2-1 0,-1-3 0,-56 32 0,10-24 0,-1-3 0,-183 48 0,-291 33 0,437-95 0,-4 13 0,28-6 0,101-30 0,-1 1 0,1-1 0,0 1 0,0 1 0,0-1 0,1 1 0,-1 0 0,1 0 0,-1 0 0,1 0 0,0 1 0,-6 6 0,9-8 0,-1 0 0,0 1 0,1-1 0,0 0 0,0 0 0,-1 1 0,1-1 0,1 0 0,-1 1 0,0-1 0,0 1 0,1-1 0,0 1 0,-1 0 0,1-1 0,0 1 0,0-1 0,1 1 0,-1-1 0,0 1 0,1-1 0,0 1 0,-1-1 0,1 1 0,0-1 0,0 1 0,0-1 0,3 4 0,-1-2 0,1 0 0,0 1 0,0-1 0,0 0 0,0-1 0,1 1 0,-1-1 0,1 0 0,0 0 0,0 0 0,8 2 0,62 19 0,-67-22 0,112 25 9,1-5 0,195 9 0,255-24-71,-379-9-15,58 1-326,337 1 224,-1 25 199,-549-23-20,-25-2 0,-1 1 0,1 0 0,0 1 0,17 5 0,-27-5 0,-11 1 0,-121 22 0,-187 11 0,-140-16 0,433-19 0,-1536 8-3711,1199-10 3961,-264-50-250,338 18 0,271 31 58,-260-21-67,97 15 2909,426 8-2425,114 3 38,-4 26-315,-216-1-198,167 55 0,-123-30 0,185 36 0,172 51 0,-528-136 0,0 1 0,-1 0 0,26 15 0,-38-20 0,0 1 0,-1-1 0,1 1 0,0-1 0,-1 1 0,1-1 0,0 1 0,-1 0 0,1-1 0,-1 1 0,1 0 0,-1 0 0,1-1 0,-1 1 0,0 0 0,1 1 0,-1-1 0,0-1 0,0 1 0,0-1 0,0 1 0,0-1 0,0 1 0,-1-1 0,1 1 0,0-1 0,0 1 0,0-1 0,-1 0 0,1 1 0,0-1 0,-1 1 0,1-1 0,0 0 0,-1 1 0,1-1 0,-1 0 0,1 1 0,0-1 0,-1 0 0,0 1 0,-6 1 0,0 1 0,-1-1 0,1 0 0,0-1 0,-1 1 0,-11-1 0,-440 10 0,243-11 0,-340 12 0,649-8 0,-41-1 0,353 23 0,-42 1-164,1391 191-3500,-1474-160 3261,-187-36 373,129 49 1,-213-68 29,0 1 0,-1 0 0,1 0 0,-1 0 0,10 9 0,-17-13 0,-1 0 0,0 1 0,1-1 0,-1 1 0,0-1 0,1 0 0,-1 1 0,0-1 0,0 1 0,1-1 0,-1 1 0,0-1 0,0 1 0,0-1 0,0 1 0,0-1 0,0 1 0,0-1 0,0 1 0,0-1 0,0 1 0,0-1 0,0 1 0,0-1 0,0 1 0,0-1 0,0 1 0,-1-1 0,1 1 0,0-1 0,0 1 0,0-1 0,-1 0 0,1 1 0,0-1 0,-1 1 0,1-1 0,0 0 0,-1 1 0,1-1 0,-1 0 0,1 1 0,-1-1 0,1 0 0,0 0 0,-1 0 0,1 1 0,-1-1 0,1 0 0,-1 0 0,1 0 0,-1 0 0,0 0 0,-8 3 0,0 0 0,0-1 0,0-1 0,0 1 0,-11-1 0,-418 6 0,287-9 0,-2576-7-1312,2706 9 1252,-232-3-387,184-1 525,-103-20 0,123 12 741,39 4 89,19 4-470,34 0 182,66 10 715,168 30 0,-234-29-1183,187 35 158,106 29-438,1075 285-2657,203 122 763,-1583-468 2022,57 16 0,99 46 0,-177-67 0,0 0 0,0 0 0,13 11 0,-22-16 0,-1 0 0,1 0 0,-1 0 0,1 1 1,-1-1-1,1 0 0,-1 0 0,1 1 0,-1-1 0,0 0 0,1 1 0,-1-1 0,0 0 0,1 1 0,-1-1 0,0 1 0,1-1 0,-1 0 0,0 1 0,0-1 0,1 1 0,-1-1 0,0 1 0,0-1 0,0 1 0,0-1 0,0 1 0,0-1 0,0 1 0,0-1 0,0 1 0,0-1 0,0 1 0,0-1 1,0 1-1,0-1 0,0 1 0,0-1 0,-1 1 0,1-1 0,0 1 0,0-1 0,-1 0 0,1 1 0,0-1 0,-1 1 0,1-1 0,0 0 0,-1 1 0,1-1 0,0 0 0,-1 1 0,1-1 0,-1 0 0,1 0 0,-1 1 0,0-1 0,-34 8 125,31-7-88,-96 8 792,-164-5 0,164-5-654,57 1-160,-447-9 1550,334-1-868,-174-33 0,219 19-697,2-5 0,-158-62 0,241 81 0,0 1 0,0 2 0,-1 0 0,0 2 0,0 1 0,-40-2 0,21 7 0,24-1 0,0 0 0,-28-4 0,48 4 0,1-1 0,0 1 0,-1 0 0,1 0 0,0 0 0,-1-1 0,1 1 0,0-1 0,0 1 0,-1-1 0,1 1 0,0-1 0,0 0 0,0 0 0,0 0 0,0 1 0,0-1 0,0 0 0,0 0 0,0 0 0,0 0 0,0-2 0,1 2 0,0-1 0,0 1 0,0 0 0,1-1 0,-1 1 0,0 0 0,1 0 0,0-1 0,-1 1 0,1 0 0,0 0 0,-1 0 0,1-1 0,0 1 0,0 0 0,0 0 0,0 0 0,0 1 0,0-1 0,0 0 0,0 0 0,0 0 0,1 1 0,-1-1 0,2 0 0,23-14 0,1 1 0,0 1 0,42-13 0,92-21 0,-88 27 0,-70 20 0,0-1 0,0 0 0,0 0 0,0 0 0,0 0 0,0-1 0,0 1 0,-1-1 0,4-2 0,-6 4 0,1 0 0,-1-1 0,0 1 0,0 0 0,0 0 0,0-1 0,0 1 0,0 0 0,0 0 0,0 0 0,0-1 0,0 1 0,0 0 0,0 0 0,0-1 0,0 1 0,0 0 0,0 0 0,0 0 0,0-1 0,0 1 0,0 0 0,-1 0 0,1-1 0,0 1 0,0 0 0,0 0 0,0 0 0,0 0 0,-1-1 0,1 1 0,0 0 0,0 0 0,0 0 0,0 0 0,-1 0 0,1-1 0,0 1 0,0 0 0,-1 0 0,-23-8 0,-35-2 0,-91-4 0,-75 9 0,143 4 0,-302 2 0,-317-15 0,681 12 0,0 0 0,-32-9 0,52 11 0,0 0 0,0 0 0,-1 0 0,1 0 0,0 1 0,0-1 0,0 0 0,0 0 0,-1 0 0,1 0 0,0 0 0,0 0 0,0 0 0,-1 0 0,1 0 0,0 0 0,0-1 0,0 1 0,0 0 0,-1 0 0,1 0 0,0 0 0,0 0 0,0 0 0,0 0 0,-1 0 0,1 0 0,0-1 0,0 1 0,0 0 0,0 0 0,0 0 0,0 0 0,0 0 0,-1-1 0,1 1 0,0 0 0,0 0 0,0 0 0,0 0 0,0-1 0,0 1 0,0 0 0,0 0 0,0 0 0,0 0 0,0-1 0,0 1 0,0 0 0,0 0 0,0 0 0,0-1 0,0 1 0,0 0 0,0 0 0,0 0 0,0-1 0,15-3 0,22 0 0,402 0 0,-71 3 0,-292-1 0,94-5 0,-136 4 0,1-2 0,52-13 0,-85 18 0,-1 0 0,1-1 0,0 1 0,-1-1 0,1 1 0,-1-1 0,1 0 0,-1 1 0,1-1 0,-1 0 0,0 0 0,1 0 0,-1 0 0,0 0 0,0 0 0,0 0 0,1-1 0,-1 1 0,1-2 0,-2 3 0,0-1 0,0 1 0,0-1 0,-1 0 0,1 1 0,0-1 0,0 1 0,0-1 0,0 1 0,0-1 0,-1 1 0,1-1 0,0 1 0,-1-1 0,1 1 0,0-1 0,-1 1 0,1-1 0,0 1 0,-1 0 0,1-1 0,-1 1 0,-23-14 0,-36-5 0,0 2 0,-69-9 0,86 17 0,-295-55 3,-489-107-1940,-31-56 948,841 222 940,-164-53-908,143 43 737,0-1-1,-50-31 0,82 43 246,1 1-1,0-1 1,-1 1-1,2-1 1,-1-1 0,0 1-1,1-1 1,0 0-1,-7-9 1,11 13-14,0 0-1,-1 0 1,1 0-1,0 0 1,-1 0-1,1 1 1,0-1 0,0 0-1,0 0 1,0 0-1,0 0 1,0 0 0,0 0-1,0 0 1,0 0-1,0 0 1,1 0 0,-1 0-1,0 0 1,1 1-1,-1-1 1,0 0 0,1 0-1,-1 0 1,1 0-1,0 1 1,-1-1 0,2-1-1,1 0 26,0 0 0,1 0 0,-1 0-1,1 0 1,-1 1 0,1-1 0,0 1 0,0 0 0,0 0 0,0 1-1,5-2 1,147-9 868,122 5-401,99 2-582,88 6-739,192 13 2,103 17 490,860 112-1477,-946-51 820,-137 4 0,-146-11 0,15 25-702,-343-85 1988,-57-21-180,-18-7 35,-180-55 1546,-9-2-752,-609-100 370,429 96-339,-66-5-419,-841-151 548,1012 156-1112,173 37 0,-127-51 0,222 74 0,-1-1 0,0 0 0,1 0 0,0-1 0,-11-8 0,18 12 0,1 1 0,0 0 0,-1 0 0,1-1 0,0 1 0,-1 0 0,1-1 0,0 1 0,0 0 0,-1-1 0,1 1 0,0-1 0,0 1 0,0 0 0,0-1 0,-1 1 0,1-1 0,0 1 0,0 0 0,0-1 0,0 1 0,0-1 0,0 1 0,0-1 0,0 1 0,0 0 0,0-1 0,1 1 0,-1-1 0,16-8 0,21 2 0,-1 2 0,1 2 0,0 2 0,48 3 0,412 40-132,-74 7-398,144 16 233,70 8-522,862 117-1250,-9 56-676,-1275-199 2494,-159-32 636,-50-12-231,-10-3-28,-99-19 57,-177-44-165,-129-35 146,-148-47 655,-80-28-56,-1585-421-882,1565 434 119,99 33 0,90 28 0,95 28-164,99 24-655,-15 10-720,257 35 1580,60 8 790,212 17 845,-175-19-1386,236 14 693,188-2-327,161-5-1194,260-3 189,2344 4-1663,-2386-4 1029,-209 0 0,-205 1 0,-421-9 851,356 17-1374,-352-13 1629,-29-3 85,-14-3 60,-41-9 304,-293-88 1300,26 17-889,-100-20-140,-151-31-586,470 111-221,-1835-412-2015,-455-102-2798,2209 491 4674,102 20 897,74 25-786,0 0 0,0 0 1,0 0-1,0 0 0,1 0 1,-1-1-1,0 1 0,0 0 1,0 0-1,0 0 0,0 0 1,0 0-1,0 0 0,0 0 1,0 0-1,0-1 0,0 1 1,0 0-1,0 0 0,0 0 1,0 0-1,0 0 0,0 0 1,0-1-1,0 1 0,0 0 1,0 0-1,0 0 0,0 0 1,0 0-1,0 0 0,0 0 1,0-1-1,0 1 0,0 0 1,0 0-1,0 0 0,0 0 1,0 0-1,-1 0 0,1 0 1,0 0-1,0 0 0,0-1 1,0 1-1,0 0 0,0 0 1,0 0-1,0 0 0,-1 0 1,1 0-1,0 0 0,0 0 1,0 0-1,0 0 0,0 0 1,0 0-1,-1 0 0,29 2 484,131 26 491,123 25 0,116 14 0,211 20 0,165 12-321,244 28-1128,116 17 145,-51-4-498,-87-12-164,-153-19 0,-154-17 0,-169-22 146,-167-22 605,-35-8 2180,-513-59-56,184 18-1817,-1283-39 4923,915 36-3115,344 4-1624,11 0-91,1 0 0,-1-2 1,1 0-1,-26-7 0,47 9-168,1 0 1,-1 0-1,1-1 1,-1 1-1,1-1 1,-1 1-1,1-1 1,-1 1-1,1-1 1,-1 0-1,1 0 1,0 0-1,-1 0 1,1 0-1,0 0 1,0 0-1,0 0 1,0 0-1,0-1 1,0 1-1,0 0 1,0-1-1,0 1 1,1 0-1,-1-1 1,1 1-1,-1-1 1,1 0-1,-1 1 1,1-1-1,0 1 1,0-1-1,0 1 1,0-1-1,0 0 1,0-1-1,2-3 19,0 0 0,0 1-1,0 0 1,1-1 0,-1 1 0,1 0-1,1 0 1,3-5 0,22-23 469,1 1 0,1 2 1,67-52-1,-35 32-304,45-36-167,4 5 0,3 5-1,155-76 1,-201 118-17,-33 18 0,-1-1 0,0-3 0,44-32 0,-61 32 0,-18 19 0,1 0 0,-1 0 0,0 1 0,0-1 0,1 0 0,-1 0 0,0 1 0,0-1 0,0 0 0,0 0 0,0 0 0,0 1 0,0-1 0,0 0 0,0 0 0,-1 0 0,1 1 0,0-1 0,0 0 0,-1-1 0,-2-1 0,0 0 0,0 0 0,0 0 0,0 0 0,-1 0 0,1 1 0,-1-1 0,0 1 0,0 0 0,-7-3 0,-64-26 0,-132-38 0,-38 5 0,-105-21 0,-89-22-164,-134-36-799,-337-83-703,-763-158-335,1562 356 1839,105 26 162,0 0 0,1 1 0,-1-2 0,1 1 0,0-1 0,-8-4 0,11-1 0,15 3 0,25-1 211,1 2 0,44 1 0,-31 1 139,818-11 3188,-842 13-3329,-12-1-177,0 1 0,0 0 1,-1 2-1,1-1 1,-1 2-1,23 6 0,-37-9-32,0 0 0,0 1 0,0-1 0,0 0 0,0 1 0,-1-1 0,1 0 0,0 1 0,0-1 0,0 1 0,0 0 0,-1-1 0,1 1 0,0-1 0,-1 1 0,1 0 0,0 0 0,-1-1 0,1 1 0,-1 0 0,1 0 0,-1 0 0,1 1 0,-1-1 0,0-1 0,-1 1 0,1 0 0,0 0 0,-1 0 0,1-1 0,0 1 0,-1 0 0,1 0 0,-1-1 0,1 1 0,-1 0 0,0-1 0,1 1 0,-1 0 0,1-1 0,-1 1 0,0-1 0,0 1 0,0-1 0,-7 5 0,0-1 0,-1 0 0,-15 4 0,-35 7 0,0-4 0,0-2 0,-74 1 0,42-3 0,30-1 0,-17-1 0,-141 30 0,218-34 0,-1-1 0,0 0 0,0 1 0,0 0 0,0-1 0,1 1 0,-1 0 0,0 0 0,1 0 0,-1 0 0,-2 2 0,9 3 0,17-1 0,224 9 0,-218-14 0,287 5-164,139 4-655,76 11-164,1285 100-1929,-1296-68 2238,-112-4 546,-105-6 128,-201-27 0,121 14 0,-195-30 0,-27 1 0,0-1 0,1 1 0,-1 0 0,0 0 0,0 0 0,0 0 0,0-1 0,0 1 0,0 0 0,0 0 0,0 0 0,0-1 0,0 1 0,0 0 0,0 0 0,0 0 0,0 0 0,0-1 0,0 1 0,0 0 0,-1 0 0,1 0 0,0 0 0,0-1 0,0 1 0,0 0 0,0 0 0,0 0 0,0 0 0,-1 0 0,1 0 0,0-1 0,0 1 0,0 0 0,0 0 0,0 0 0,-1 0 0,1 0 0,0 0 0,0 0 0,0 0 0,0 0 0,-1 0 0,1 0 0,0 0 0,0 0 0,0 0 0,-1 0 0,1 0 0,0 0 0,0 0 0,0 0 0,0 0 0,-1 0 0,1 0 0,-49-14 0,-370-47 5,223 39 154,-801-111 1012,-353-1 580,883 107-1751,-289-14 0,-147 31 735,822 13-424,51 3 492,61-1-179,161 1-511,-126-5-105,182 1-8,100-2-164,245 0-339,443 1-153,-1010-1 656,172 7 0,-165-3 0,0 1 0,0 1 0,56 19 0,-48-10 211,0-2 0,1-2 0,0-2 1,1-2-1,65 3 0,294-9-155,-374-2-56,-26 1 0,-17 0 0,-181-1 0,-869 0-886,691 2 562,-1248-19-1816,1240 4 1246,-1403-40-3043,945 50 3523,-345-6 267,13-66 147,15-66 0,979 117 0,-455-72 0,463 66 24,-644-104 528,767 128-282,78 4 583,179 5 988,327-4 1233,154-21-775,359 14-3453,1528 10-859,-2545 0 2013,54-4 0,-79 2 0,1 0 0,-1-1 0,0 0 0,1 0 0,-1-1 0,0 0 0,11-7 0,30-14 595,1 3 0,1 1 0,0 3 0,55-10 0,-94 24-582,336-81-4,-58 16-10,-174 41 1,2 4 0,199-12 0,600 26-121,-654 11-282,2-2 280,352 8 108,-580-5 142,1 1 0,-1 1-1,0 2 1,67 23 0,-35-11-98,-53-15-29,0-1 0,-1 2-1,0 0 1,0 0 0,0 2 0,-1 0 0,22 14 0,-2 6 0,1-2 0,1-2 0,65 32 0,-82-45 0,-1 1 0,-1 0 0,1 1 0,-2 1 0,21 21 0,43 33 0,-24-33 0,1-2 0,1-3 0,96 33 0,-73-31 0,97 53 0,-165-76 0,0-1 0,1-1 0,-1 0 0,1-1 0,0-1 0,0 0 0,1 0 0,-1-2 0,1 0 0,0 0 0,28-2 0,50-1 0,102-8 0,-169 6 0,-1-1 0,0-1 0,1-1 0,-2-1 0,36-16 0,-42 15 0,-1 2 0,1 0 0,-1 1 0,2 1 0,-1 0 0,0 1 0,23 0 0,-11-1 0,-1-1 0,0-2 0,0-1 0,29-12 0,-21 7 0,59-13 0,-40 16 0,0 2 0,0 2 0,1 3 0,0 3 0,-1 2 0,1 2 0,95 21 0,-140-22 0,1 1 0,-1 1 0,0 0 0,0 1 0,0 0 0,-1 0 0,18 15 0,-2 1 0,36 42 0,-52-53 0,47 40 0,-42-39 0,-1 2 0,20 20 0,-33-31 0,0-1 0,0 1 0,-1 0 0,1-1 0,-1 1 0,1 0 0,-1 0 0,0 0 0,0 0 0,0 0 0,-1 0 0,1 0 0,-1 1 0,1-1 0,-1 0 0,0 0 0,0 0 0,-1 0 0,1 1 0,-1-1 0,1 0 0,-1 0 0,0 0 0,0 0 0,0 0 0,-1 0 0,1 0 0,-1-1 0,-3 6 0,-5 5 0,-1 0 0,0 0 0,-1-1 0,-18 15 0,23-21 0,-53 43 0,-3-2 0,-2-4 0,-2-2 0,-76 35 0,-295 101 0,362-150 0,0-4 0,-2-3 0,-97 12 0,-217-9 0,59-20-164,-99-2-655,-175-3-164,-1824-49-1966,177-123 369,1173 77 1228,350 44 369,64 17 0,104 15 0,114 11 0,75 8 0,-416 31 1653,180-2 29,366-28-44,0-10 1,-439-77-1,649 81-296,22 4-130,1 1 1,-1-1-1,0 2 1,1 0 0,-1 0-1,-20 2 1,31 0-177,-1-1 0,1 0 0,-1 0 0,1 1 0,-1-1 1,1 1-1,0-1 0,-1 1 0,1 0 0,0 0 0,-1-1 0,1 1 0,0 0 0,0 0 0,0 0 1,-1 0-1,1 1 0,0-1 0,1 0 0,-1 0 0,0 1 0,0-1 0,0 0 0,1 1 0,-1-1 0,1 1 1,-1-1-1,1 0 0,0 1 0,-1-1 0,1 1 0,0 0 0,0 2 0,1 2 111,-1 1-1,1 0 0,1-1 1,-1 1-1,1-1 1,3 7-1,1 0 16,0 1-1,2-2 1,-1 1 0,1-1 0,1 0-1,0-1 1,1 0 0,0 0 0,1-1-1,13 10 1,22 19 214,1-2 0,2-2 1,2-2-1,55 26 0,165 56 262,112 7-1310,254 28-324,279 25 10,184 3-11,258-3-3,119-6 0,151 23 0,84 42 0,-88 21 0,-267-15 0,-327-28 0,-306-31 0,-261-39 0,-197-34 0,-235-93 674,50 32 1,-74-42 364,0 0 0,-1 1 0,0-1 0,0 1 0,0 0 0,-1 1 0,0 0 1,0 0-1,0 0 0,5 13 0,-7-11 168,0-1 1,-1 1-1,0 1 0,0-1 1,-1 0-1,0 14 0,-1-15 13,0-1-1,1 1 0,0-1 0,0 1 0,1 0 0,0-1 1,0 0-1,1 1 0,3 6 0,3 0 285,6 16 657,-15-29-1132,0 0 1,0 0-1,0 0 0,0 0 1,0 0-1,0 1 0,0-1 0,0 0 1,0 0-1,-1 0 0,1 0 1,-1 0-1,1 0 0,-1 0 1,1 1-1,-1-1 0,1-1 0,-1 1 1,0 0-1,1 0 0,-1 0 1,0 0-1,0 0 0,0-1 1,0 1-1,-1 1 0,-5 2 145,0-1-1,0 1 1,-1-1-1,1-1 1,-1 1-1,1-1 1,-1 0-1,-13 1 1,1 0 60,-1867 290 5240,1328-252-5453,9-37-118,330-4-42,-139 0-624,-922-1-857,-447 0 525,1698 0 1078,23 1 0,0-1 0,0 1 0,0 0 0,1 1 0,-1 0 0,0 0 0,-9 3 0,15-2 87,0 0 0,1 0 0,-1 0 1,0 0-1,1 0 0,0 0 0,-1 0 0,1 0 0,0 0 0,0 0 0,0 0 0,1 0 0,-1 0 0,0 0 0,1 0 0,-1 0 0,1 0 0,0 0 0,1 3 0,-2-4-15,1 0-1,-1 0 1,0 0-1,1 0 1,-1 0-1,0 0 1,1-1-1,-1 1 1,1 0-1,0 0 1,-1 0-1,1-1 1,0 1-1,-1 0 1,1 0-1,1 0 1,-1-1-52,-1-1 0,1 1 1,0-1-1,-1 1 1,1 0-1,-1-1 0,1 1 1,-1-1-1,1 1 0,-1-1 1,1 0-1,-1 1 1,0-1-1,1 1 0,-1-1 1,0 0-1,0 1 0,1-1 1,-1 0-1,0 0 1,0 1-1,0-1 0,0 0 1,0 1-1,0-1 0,0 0 1,0 0-1,0 0 1,3-16-210,1 0 0,0 0 0,1 1 0,1-1 1,1 1-1,16-27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3:04.247"/>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3:05.789"/>
    </inkml:context>
    <inkml:brush xml:id="br0">
      <inkml:brushProperty name="width" value="0.35" units="cm"/>
      <inkml:brushProperty name="height" value="0.35" units="cm"/>
      <inkml:brushProperty name="color" value="#FFFFFF"/>
    </inkml:brush>
  </inkml:definitions>
  <inkml:trace contextRef="#ctx0" brushRef="#br0">1 0 24575,'3'0'0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3:07.136"/>
    </inkml:context>
    <inkml:brush xml:id="br0">
      <inkml:brushProperty name="width" value="0.35" units="cm"/>
      <inkml:brushProperty name="height" value="0.35" units="cm"/>
      <inkml:brushProperty name="color" value="#FFFFFF"/>
    </inkml:brush>
  </inkml:definitions>
  <inkml:trace contextRef="#ctx0" brushRef="#br0">0 4 24575,'4'-4'0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3:31.093"/>
    </inkml:context>
    <inkml:brush xml:id="br0">
      <inkml:brushProperty name="width" value="0.35" units="cm"/>
      <inkml:brushProperty name="height" value="0.35" units="cm"/>
      <inkml:brushProperty name="color" value="#FFFFFF"/>
    </inkml:brush>
  </inkml:definitions>
  <inkml:trace contextRef="#ctx0" brushRef="#br0">7538 1984 24575,'-479'1'24,"-799"-7"-212,249-48-752,14-50 846,-401-26-183,1385 128 217,15 0 58,1 1 0,0 1 0,-1 0 0,1 1 0,-1 1 0,-15 4 0,30-6 2,-1 0 0,1 1 0,0-1 0,-1 1 0,1-1 0,0 1 0,-1 0 0,1 0 0,0 0 0,0-1 0,-1 1 0,1 0 0,0 0 0,-1 3 0,2-4 0,-1 1 0,1 0 0,1-1 0,-1 1 0,0 0 0,0-1 0,0 1 0,0-1 0,0 1 0,0 0 0,1-1 0,-1 1 0,0 0 0,1-1 0,-1 1 0,0-1 0,1 1 0,-1-1 0,1 1 0,-1-1 0,1 1 0,-1-1 0,1 1 0,-1-1 0,1 0 0,-1 1 0,1-1 0,0 0 0,-1 0 0,1 1 0,-1-1 0,1 0 0,0 0 0,-1 0 0,1 0 0,1 1 0,20 5 0,0-1 0,1 0 0,0-2 0,0 0 0,24-1 0,-36-2 0,415 12 0,-54-16-164,1700-170-991,-2018 167 1171,-15 3 50,0-2 0,-1-2-1,0-1 1,38-15 0,-59 14-6,-17 9-60,0 1 1,0 0-1,1 0 0,-1-1 0,0 1 0,0 0 1,0 0-1,0-1 0,0 1 0,0 0 1,0-1-1,0 1 0,0 0 0,0 0 0,0-1 1,0 1-1,0 0 0,0-1 0,0 1 0,-1 0 1,1 0-1,0-1 0,0 1 0,0 0 0,0 0 1,0-1-1,-1 1 0,1 0 0,0 0 1,0-1-1,0 1 0,-1 0 0,1 0 0,0 0 1,0 0-1,-1-1 0,1 1 0,0 0 0,0 0 1,-1 0-1,-10-5 0,0 1 0,0 0 0,0 1 0,-19-3 0,-107-14 0,-253-5 0,305 22 0,-1856-9 1031,1402 16-835,-470-4 1031,974 2-1227,0 1 0,1 2 0,0 1 0,-63 20 0,52-13 0,-1-3 0,-57 6 0,102-15 0,0-1 0,1 0 0,-1 0 0,0 0 0,1 0 0,-1 0 0,0 0 0,1 0 0,-1 0 0,0 0 0,1-1 0,-1 1 0,1 0 0,-1 0 0,0 0 0,1-1 0,-1 1 0,1 0 0,-1-1 0,0 1 0,1-1 0,-1 1 0,1 0 0,0-1 0,-1 1 0,1-1 0,-1 0 0,1 1 0,0-1 0,-1 1 0,1-1 0,0 1 0,-1-1 0,1 0 0,0 1 0,0-1 0,0 0 0,0 1 0,0-1 0,-1 0 0,1 1 0,0-1 0,1 0 0,-1 1 0,0-1 0,0 0 0,0 1 0,0-2 0,12-35 0,-10 32 0,20-43 0,42-66 0,-6 13 0,-56 96 0,0 1 0,0 0 0,0-1 0,-1 1 0,1-1 0,-1 1 0,1-9 0,-2 12 0,0 0 0,0 0 0,0 0 0,0 0 0,-1 0 0,1 0 0,0 0 0,-1 0 0,1 0 0,-1 0 0,1 0 0,-1 0 0,1 0 0,-1 0 0,0 0 0,1 0 0,-1 0 0,0 1 0,0-1 0,0 0 0,0 0 0,0 1 0,1-1 0,-1 1 0,0-1 0,0 1 0,-1-1 0,1 1 0,0 0 0,0-1 0,0 1 0,0 0 0,0 0 0,0 0 0,0 0 0,0 0 0,0 0 0,-1 0 0,0 0 0,-14 1 0,0 0 0,0 1 0,0 0 0,0 1 0,0 1 0,0 1 0,1 0 0,0 1 0,0 0 0,1 1 0,-1 1 0,-18 14 0,-17 15 0,-86 81 0,113-96 0,-177 150 0,160-136 0,38-35 0,0 2 0,-1-1 0,1 0 0,0 0 0,1 1 0,-1-1 0,0 1 0,1 0 0,-1-1 0,1 1 0,0 0 0,0 0 0,-1 5 0,2-8 0,0 1 0,0-1 0,0 0 0,0 0 0,1 1 0,-1-1 0,0 0 0,0 0 0,0 1 0,0-1 0,1 0 0,-1 0 0,0 0 0,0 1 0,1-1 0,-1 0 0,0 0 0,1 0 0,-1 0 0,0 1 0,0-1 0,1 0 0,-1 0 0,0 0 0,1 0 0,-1 0 0,0 0 0,1 0 0,-1 0 0,0 0 0,0 0 0,1 0 0,-1 0 0,0 0 0,1 0 0,-1 0 0,0-1 0,1 1 0,-1 0 0,1 0 0,6-2 0,0-1 0,0 0 0,0 0 0,0 0 0,0-1 0,-1 0 0,0 0 0,1-1 0,-2 0 0,1 0 0,5-6 0,4-3 0,36-32 0,-2-3 0,-3-1 0,-2-3 0,-2-2 0,-2-1 0,-3-2 0,-3-2 0,27-64 0,-43 74 0,-18 49 0,1 0 0,-1-1 0,0 1 0,0 0 0,0 0 0,1 0 0,-1 0 0,0 0 0,0 0 0,0 0 0,-1 0 0,1 0 0,0 0 0,0 0 0,-1-1 0,1 1 0,0 0 0,-1 0 0,0-1 0,1 2 0,-1 0 0,1 0 0,-1-1 0,1 1 0,-1 0 0,0 0 0,1 0 0,-1 0 0,1 0 0,-1-1 0,1 1 0,-1 0 0,1 0 0,-1 1 0,0-1 0,1 0 0,-1 0 0,1 0 0,-1 0 0,1 0 0,-1 0 0,1 1 0,-1-1 0,0 1 0,-5 2 0,1 0 0,-1 1 0,1 0 0,-8 7 0,-136 148 0,79-97 0,32-30 0,-54 59 0,85-82 0,15-17 0,16-23 0,-19 20 0,0 0 0,-1 0 0,0 0 0,-1-1 0,0 1 0,2-17 0,-5 24 0,0-1 0,0 1 0,0 0 0,0 0 0,-1 0 0,1 0 0,-1 0 0,0 0 0,0 0 0,-2-4 0,2 6 0,-1 0 0,1 0 0,0 1 0,0-1 0,-1 0 0,1 1 0,-1-1 0,0 1 0,1-1 0,-1 1 0,0 0 0,0-1 0,0 1 0,0 0 0,0 0 0,0 0 0,0 1 0,0-1 0,-4 0 0,2 1 0,1 0 0,-1 0 0,1 0 0,-1 1 0,1 0 0,-1 0 0,1 0 0,-1 0 0,1 0 0,0 1 0,-1-1 0,1 1 0,0 0 0,0 0 0,0 0 0,0 0 0,1 1 0,-1-1 0,-2 4 0,-4 3 0,1 0 0,0 0 0,1 1 0,-8 14 0,9-11 0,8-10 0,13-22 0,-13 13 0,-1 4 0,0-1 0,0 1 0,0-1 0,1 1 0,-1 0 0,0 0 0,1-1 0,0 1 0,-1 0 0,1 0 0,0 0 0,0 1 0,0-1 0,0 0 0,1 1 0,2-2 0,-4 4 0,-1-1 0,1 1 0,-1 0 0,1 0 0,-1 0 0,0 0 0,1 1 0,-1-1 0,0 0 0,1 0 0,-1 0 0,0 0 0,0 0 0,0 0 0,0 0 0,0 0 0,0 0 0,-1 1 0,1-1 0,0 0 0,-1 1 0,1 0 0,-6 22 0,0 0 0,-1 0 0,-2 0 0,-19 38 0,9-20 0,-52 143 0,64-160 0,1 0 0,1 0 0,1 1 0,2 0 0,0 42 0,2-66 0,0 0 0,0-1 0,1 1 0,-1 0 0,0 0 0,1 0 0,-1 0 0,1 0 0,0-1 0,-1 1 0,1 0 0,0 0 0,0-1 0,0 1 0,0-1 0,0 1 0,3 2 0,0-2 0,-1 0 0,1 0 0,-1 0 0,1 0 0,0-1 0,0 0 0,0 0 0,0 0 0,0 0 0,5 0 0,86 8 0,134-4 0,-141-6 0,48 2 0,555-6 0,-663 5 0,-10 0 0,-1 0 0,1-2 0,-1 0 0,32-7 0,-93 10 0,-802 32 0,168-16 0,669-16 0,2-1 0,1 0 0,-1 0 0,1 1 0,-1 0 0,1 0 0,-1 1 0,1 0 0,0 0 0,0 0 0,0 1 0,-9 5 0,14-7 0,0-1 0,0 1 0,1 0 0,-1-1 0,0 1 0,1 0 0,-1 0 0,0-1 0,1 1 0,-1 0 0,1 0 0,-1 0 0,1 0 0,0 0 0,-1 0 0,1 0 0,0 0 0,0 0 0,0 0 0,-1 0 0,1 0 0,0 0 0,0 0 0,1 0 0,-1 0 0,0 0 0,1 2 0,0 0 0,0-1 0,0 1 0,1 0 0,-1-1 0,1 1 0,0-1 0,0 1 0,3 3 0,8 4 0,0 0 0,0-1 0,1-1 0,0 0 0,0 0 0,1-2 0,26 10 0,-27-11 0,105 37 21,142 31-1,145 8-225,298 29-978,-298-49 385,-153-22 421,625 94-183,-663-102 560,-205-30 0,0 0 0,0 1 0,0 0 0,0 1 0,14 5 0,-24-8 0,-1 1 0,1-1 0,0 0 0,0 1 0,0-1 0,0 0 0,-1 1 0,1-1 0,0 0 0,0 0 0,-1 1 0,1-1 0,0 0 0,0 0 0,-1 1 0,1-1 0,0 0 0,-1 0 0,1 0 0,0 0 0,-1 1 0,1-1 0,0 0 0,-1 0 0,1 0 0,-1 0 0,1 0 0,0 0 0,-1 0 0,1 0 0,0 0 0,-1 0 0,1 0 0,0 0 0,-1-1 0,-41 5 0,-474-2-1,336-6-162,-777-22-1012,-152-3 2431,1045 29-450,47 2-306,13 1-212,30 6-162,18 3 117,1-3 0,60 5 0,-64-9-76,189 16 305,131-4-559,1126 7-2698,-1023-22 1802,-98 2 143,-109 4 594,-104 4 225,-113-4 78,-40-8-53,-1 0-1,1 0 0,0 0 1,0 0-1,0 0 1,0 0-1,-1 0 0,1 0 1,0 0-1,0 0 1,0 0-1,0 0 0,0 1 1,-1-1-1,1 0 1,0 0-1,0 0 0,0 0 1,0 0-1,0 0 1,-1 0-1,1 0 0,0 1 1,0-1-1,0 0 1,0 0-1,0 0 0,0 0 1,0 0-1,0 1 1,0-1-1,-1 0 0,1 0 1,0 0-1,0 0 0,0 0 1,0 1-1,0-1 1,0 0-1,0 0 0,0 0 1,0 0-1,0 1 1,0-1-1,0 0 0,0 0 1,1 0-1,-1 0 1,0 1-1,0-1 0,0 0 1,0 0-1,0 0 1,0 0-1,0 0 0,0 1 1,0-1-1,1 0 1,-1 0-1,0 0 0,0 0 1,0 0-1,0 0 1,0 0-1,1 1 0,-63 10 699,-609 21 360,556-31-1003,-589-1-200,-94 1 2246,779-1-1804,-34 2 202,51-2-491,0 0-1,-1 0 0,1 0 0,0 1 0,0-1 0,-1 1 0,1-1 0,0 1 1,0 0-1,0 0 0,0 0 0,0 0 0,0 0 0,-2 2 0,4-2-11,0 0 0,0-1 0,0 1 0,0 0 0,0-1 0,0 1 0,1 0 0,-1-1 0,0 1 0,0 0 0,1-1 0,-1 1 0,0 0 0,1-1 0,-1 1 0,1-1 0,-1 1 0,1-1 0,-1 1 0,1-1 0,-1 1 0,1-1 0,-1 1 0,1-1 0,-1 0 0,1 1 0,0-1 0,-1 0 0,1 0 0,0 1 0,-1-1 0,1 0 0,0 0 0,18 9 0,0-1 0,0-1 0,0-1 0,1 0 0,-1-2 0,24 3 0,-2 0 0,646 75 0,9-64 0,-687-18 0,27 0 0,-68-3 0,-241-8 0,-405-18-319,-686-20-598,1241 50 917,99 5 0,24-6 0,0 0 0,0 0 0,0 0 0,-1 0 0,1 0 0,0 1 0,0-1 0,0 0 0,-1 0 0,1 0 0,0 0 0,0 1 0,0-1 0,0 0 0,0 0 0,0 0 0,-1 1 0,1-1 0,0 0 0,0 0 0,0 0 0,0 1 0,0-1 0,0 0 0,0 0 0,0 0 0,0 1 0,0-1 0,0 0 0,0 0 0,0 1 0,0-1 0,0 0 0,0 0 0,0 0 0,0 1 0,1-1 0,-1 0 0,0 0 0,0 0 0,0 1 0,0-1 0,0 0 0,0 0 0,1 0 0,-1 1 0,6 3 0,1 0 0,-1 0 0,1-1 0,0 0 0,0 0 0,0-1 0,11 3 0,446 106-245,27-28-287,-424-72 449,670 91-274,-318-48 350,-392-50 21,1-1 125,1 1 0,-1 1 0,-1 1 0,1 1 0,38 17 0,-65-24-124,1 1 0,-1 0-1,0 0 1,1-1 0,-1 1-1,0 0 1,1 0 0,-1 0-1,0 1 1,0-1 0,0 0-1,0 0 1,0 1 0,0-1-1,1 2 1,-2-2-12,0-1 0,0 1-1,0 0 1,0-1 0,0 1-1,0-1 1,0 1 0,0 0 0,0-1-1,-1 1 1,1 0 0,0-1-1,0 1 1,0-1 0,-1 1 0,1-1-1,0 1 1,-1 0 0,1-1 0,-1 1-1,1-1 1,0 0 0,-1 1-1,1-1 1,-2 1 0,-3 3-3,0-1 1,-1 0 0,1-1-1,-1 1 1,0-1-1,-7 2 1,-29 6-1,-1-2 0,-1-2 0,-62 2 0,85-7 0,-606 14-120,72-4 1489,178-6-1309,251-6-67,119 1 7,4 1 0,0-1 0,0 0 0,0 0 0,0-1 0,0 1 0,0-1 0,0 1 0,0-1 0,-4-1 0,5 0 0,1 1 0,-1 0 0,1-1 0,-1 1 0,1-1 0,-1 1 0,1-1 0,0 0 0,0 1 0,0-1 0,0 0 0,0 0 0,0 0 0,0 0 0,1 0 0,-1 0 0,1 0 0,-1-3 0,-13-94 0,10 63 0,-15-63 0,16 87 0,-1 1 0,-1-1 0,1 1 0,-2 1 0,1-1 0,-1 1 0,-1 0 0,0 0 0,-13-14 0,-36-22 0,46 38 0,9 7 0,-1 1 0,1-1 0,0-1 0,-1 1 0,1 0 0,0 0 0,0 0 0,0-1 0,0 1 0,0-1 0,0 1 0,0-1 0,0 1 0,1-1 0,-1 1 0,1-1 0,-1 1 0,1-1 0,-1 0 0,1 1 0,0-1 0,0 0 0,0 0 0,0 1 0,0-1 0,0 0 0,0 1 0,2-4 0,1-3 0,0 1 0,1 0 0,0 0 0,0 0 0,8-9 0,-10 14 0,95-118 0,-61 79 0,-1-3 0,-2 0 0,53-97 0,-82 133 0,-1 0 0,0 0 0,0 0 0,-1-1 0,3-14 0,-5 21 0,1 0 0,-1 1 0,0-1 0,0 0 0,-1 0 0,1 0 0,0 0 0,-1 0 0,1 1 0,-1-1 0,1 0 0,-1 0 0,0 1 0,0-1 0,0 0 0,0 1 0,0-1 0,0 1 0,0-1 0,0 1 0,-1-1 0,1 1 0,-1 0 0,1 0 0,-1 0 0,1 0 0,-1 0 0,0 0 0,1 0 0,-4-1 0,-13-2 0,0 0 0,0 1 0,-1 0 0,1 2 0,0 0 0,-1 1 0,-25 3 0,1-1 0,-140 9 0,154-8 0,0 2 0,1 1 0,0 2 0,-36 13 0,49-13 0,0 0 0,1 1 0,1 0 0,-1 2 0,1-1 0,1 1 0,-19 23 0,16-18 0,0-1 0,-2 0 0,-24 17 0,32-27 0,1 0 0,0 0 0,0 1 0,1 0 0,0 0 0,0 1 0,0 0 0,1 0 0,0 1 0,-10 15 0,-168 305 0,179-319 0,1 0 0,-1 1 0,2 0 0,-1-1 0,1 2 0,1-1 0,0 0 0,0 0 0,1 1 0,0-1 0,1 1 0,0-1 0,1 1 0,0-1 0,1 1 0,0-1 0,4 13 0,-4-18 0,1-1 0,-1-1 0,1 1 0,0 0 0,0-1 0,0 1 0,0-1 0,1 0 0,-1 0 0,1 0 0,0 0 0,0-1 0,0 0 0,0 1 0,0-1 0,9 2 0,7 2 0,0-1 0,34 4 0,-52-8 0,96 10 0,0-4 0,1-5 0,133-12 0,-193 6 0,0-2 0,40-11 0,-63 12 0,-1 0 0,1 0 0,-1-2 0,0 0 0,-1-1 0,0 0 0,18-14 0,-7-4 0,-25 25 0,1 1 0,-1-1 0,1 1 0,-1-1 0,0 0 0,1 1 0,-1-1 0,0 1 0,1-1 0,-1 0 0,0 0 0,0 1 0,1-1 0,-1 0 0,0 1 0,0-1 0,0 0 0,0 0 0,0 1 0,0-1 0,0 0 0,0 1 0,0-1 0,0 0 0,-1 0 0,1 1 0,0-1 0,0 0 0,-1 1 0,1-1 0,-1 1 0,1-1 0,0 0 0,-1 1 0,1-1 0,-1 1 0,1-1 0,-1 1 0,1-1 0,-1 1 0,0-1 0,1 1 0,-1 0 0,1-1 0,-1 1 0,-1-1 0,-13-3 0,-1 1 0,1 0 0,-1 1 0,1 1 0,-1 0 0,-29 3 0,-2-1 0,-514-13 0,443 8 0,101 4 0,12 1 0,1-1 0,-1 0 0,0-1 0,0 1 0,1-1 0,-1 0 0,0 0 0,-6-2 0,10 2 0,0 0 0,0 0 0,-1 0 0,1 0 0,0-1 0,0 1 0,0 0 0,0 0 0,1-1 0,-1 1 0,0-1 0,0 1 0,1-1 0,-1 1 0,1-1 0,-1 1 0,1-1 0,0 1 0,0-1 0,0 1 0,0-1 0,0 0 0,0 1 0,0-1 0,0 1 0,0-1 0,1 1 0,-1-1 0,1 1 0,0-4 0,12-36 0,1 1 0,32-65 0,10-26 0,-48 109 0,-2 1 0,0-2 0,-1 1 0,2-29 0,-7 46 0,2-9 0,-1 0 0,-1-1 0,0 1 0,-1-1 0,0 1 0,-6-26 0,6 38 0,0 0 0,-1-1 0,1 1 0,-1 0 0,1 0 0,-1 0 0,0 0 0,0 0 0,0 1 0,0-1 0,0 0 0,0 1 0,0-1 0,0 1 0,-1 0 0,1 0 0,-1 0 0,1 0 0,-1 0 0,1 1 0,-1-1 0,1 1 0,-5-1 0,-7 0 0,-1 0 0,1 1 0,-17 2 0,13-1 0,-39 2 0,13 0 0,-68-4 0,110 1 0,0-1 0,0 1 0,0-1 0,0 1 0,0-1 0,0 0 0,0 0 0,0 0 0,0 0 0,1 0 0,-1-1 0,0 1 0,1 0 0,-1-1 0,1 1 0,-1-1 0,1 1 0,-1-1 0,1 0 0,0 0 0,0 0 0,0 1 0,0-1 0,1 0 0,-1 0 0,0 0 0,1-1 0,-1-2 0,-1-8 0,0 1 0,1-1 0,1-23 0,0 11 0,-1 13 0,2-23 0,0 33 0,-1 1 0,0 0 0,1 0 0,0 0 0,-1 0 0,1-1 0,-1 1 0,1 0 0,0 0 0,0 0 0,0 0 0,0 1 0,0-1 0,0 0 0,0 0 0,0 0 0,0 1 0,0-1 0,0 1 0,0-1 0,0 1 0,1-1 0,-1 1 0,0-1 0,2 1 0,5-1 0,0 0 0,0 1 0,-1 0 0,1 0 0,0 1 0,0 0 0,13 4 0,61 21 0,-26-7 0,51 5 0,1-4 0,129 6 0,-172-20 0,71 8 0,139 11 0,-212-18 0,90 21 0,-101-16 0,2-2 0,87 4 0,-53-15 0,-35 0 0,77 7 0,126 41 0,-107-17 0,483 52 0,7-36 0,-485-30 0,26 2 0,-163-18 0,-9 0 0,-1 0 0,0 0 0,1 0 0,-1 1 0,0 0 0,0 1 0,1-1 0,-1 1 0,11 5 0,-18-7 0,1 1 0,0-1 0,-1 0 0,1 1 0,-1-1 0,0 0 0,1 1 0,-1-1 0,1 0 0,-1 1 0,1-1 0,-1 1 0,0-1 0,1 1 0,-1-1 0,0 1 0,0-1 0,1 1 0,-1-1 0,0 1 0,0-1 0,0 1 0,1-1 0,-1 1 0,0 0 0,0-1 0,0 1 0,0-1 0,0 1 0,-1 0 0,-12 14 0,-29 5 0,-8-4 0,0-2 0,-90 12 0,35-9 0,-163 35 0,-305 53 0,-4-42 0,163-56 0,340-6 0,49-1 0,-53 2 0,73-1 0,0-1 0,0 1 0,0 0 0,0 1 0,1-1 0,-1 1 0,0 0 0,1 0 0,-1 0 0,1 1 0,-7 4 0,10-6 0,0 0 0,0 1 0,0-1 0,0 0 0,0 0 0,0 0 0,0 1 0,0-1 0,1 0 0,-1 1 0,1-1 0,-1 0 0,1 1 0,-1-1 0,1 1 0,0-1 0,0 1 0,0-1 0,-1 1 0,1-1 0,1 1 0,-1-1 0,0 0 0,0 1 0,1-1 0,-1 1 0,0-1 0,1 1 0,1 1 0,0 1 0,0-1 0,0 1 0,1-1 0,0 0 0,-1 0 0,1 0 0,0 0 0,1 0 0,-1 0 0,0-1 0,6 3 0,11 6 0,0-2 0,0-1 0,1 0 0,22 4 0,122 22 0,149 6-164,184 16-655,125 7-164,160 10 0,-235-24 356,1466 142-1559,-5 64-899,-1636-192 2102,-123-10 0,-110-15 92,-133-36 825,0 1 0,0 0 0,0 0-1,9 7 1,-15-10 70,-1 0 0,0 0 0,0 0 0,1 0-1,-1 0 1,0 1 0,0-1 0,0 0 0,1 0-1,-1 0 1,0 0 0,0 1 0,0-1 0,0 0 0,1 0-1,-1 0 1,0 1 0,0-1 0,0 0 0,0 0-1,0 1 1,0-1 0,0 0 0,0 0 0,0 1-1,0-1 1,0 0 0,0 0 0,0 1 0,0-1 0,0 0-1,0 0 1,0 1 0,0-1 0,0 0 0,0 0-1,0 1 1,0-1 0,0 0 0,-1 1 0,-20 4 629,-33-5 193,-64-7 1,72 3-514,-731-74 2981,566 54-2656,-766-98 2311,0 21-1733,735 83-1192,-301-10 805,531 28-751,-8 1 42,-36-5 1,51 3-121,0 0 1,0 0 0,0 0 0,0-1 0,0 0 0,0 0-1,1 0 1,-1 0 0,1-1 0,-1 0 0,1 0-1,-4-4 1,7 7-1,0-1 0,1 0 0,-1 1 0,0-1 0,1 0 0,-1 0 0,0 1 0,1-1 0,-1 0 0,1 0 0,0 0 0,-1 0 0,1 0 0,0 0 0,-1 0 0,1 0 0,0 0 0,0 0 0,0 0 0,0 0 0,0 0 0,0 0 0,0 0 0,0 0 0,0 1 0,1-1 0,-1 0 0,0 0 0,1 0 0,-1 0 0,0 0 0,1 0 0,-1 0 0,1 0 0,0 1 0,-1-1 0,1 0 0,-1 0 0,1 1 0,1-2 0,4-3 0,1 0 0,-1 1 0,1-1 0,10-4 0,31-13 0,1 1 0,99-26 0,214-28-200,17 21-176,-369 53 367,620-65-123,-421 47 147,-207 19-15,40-7 0,-42 7 0,0 0 0,0 0 0,0-1 0,0 1 0,1 0 0,-1 0 0,0 0 0,0 0 0,0 0 0,0-1 0,0 1 0,0 0 0,0 0 0,0 0 0,0 0 0,0-1 0,0 1 0,0 0 0,0 0 0,0 0 0,-1 0 0,1-1 0,0 1 0,0 0 0,0 0 0,0 0 0,0 0 0,0 0 0,0 0 0,0-1 0,0 1 0,-1 0 0,1 0 0,0 0 0,0 0 0,0 0 0,0 0 0,0 0 0,0 0 0,-1 0 0,1-1 0,0 1 0,0 0 0,0 0 0,0 0 0,-1 0 0,1 0 0,0 0 0,0 0 0,0 0 0,0 0 0,-1 0 0,1 0 0,0 0 0,0 0 0,0 1 0,-1-1 0,-30-9 0,-802-122-321,730 117 269,-275-38-22,-96-15 141,-422-56-1037,-8 39-2059,636 75 1135,254 9 1752,-34-3-205,46 3 339,0 0 0,1-1 0,-1 1 1,0 0-1,0-1 0,0 1 0,0-1 0,1 1 1,-1-1-1,0 0 0,1 0 0,-1 0 0,0 0 1,1 0-1,-1 0 0,-1-2 0,3 2 12,0 1 0,1-1 0,-1 1 0,0-1 0,0 1 0,0-1-1,1 1 1,-1-1 0,0 1 0,1-1 0,-1 1 0,0-1 0,1 1-1,-1-1 1,1 1 0,-1 0 0,0-1 0,1 1 0,-1 0 0,1-1 0,-1 1-1,1 0 1,-1-1 0,1 1 0,0 0 0,-1 0 0,1 0 0,-1 0-1,1 0 1,-1 0 0,1 0 0,1 0 0,16-5 122,1 1 1,0 1-1,0 0 0,33 1 0,-15 1-119,325-7 75,-297 8 0,1193-2 2553,-786 2-2431,643 3-667,-1061-3 393,28 0 56,102 13 0,-175-12 42,0 1-1,-1 0 0,1 0 1,-1 1-1,10 4 0,-5 4 469,-13-11-485,0 1 0,0-1 0,0 1 0,0-1 0,0 0 0,0 1 0,0-1 0,0 0 0,0 1 0,0-1 0,-1 1 0,1-1 0,0 0 0,0 1 0,0-1 0,0 0 0,-1 1 0,1-1 0,0 0 0,0 1 0,-1-1 0,1 0 0,0 0 0,0 1 0,-1-1-1,1 0 1,-1 1 0,-3 1 39,0 0 0,0 0-1,0-1 1,-1 1-1,1-1 1,-1 0 0,-5 1-1,-73 8 709,-136-1 0,133-8-515,-999 7-1546,-272-22 904,691 5 387,591 9 12,-175-8 0,187 0 0,50 2 0,15 0 0,21-1 0,28 1 209,0 1-1,59 3 0,-55 2 150,462 25 1541,19 40-2713,-501-60 743,1850 271-2878,-1294-182 1966,-132-17 0,-145-15 0,-264-49 510,81 30 0,-86-20 104,-44-22 349,1 0 0,0 0 0,-1 0 1,1 1-1,0-1 0,-1 0 0,0 1 0,1-1 1,-1 1-1,0 0 0,0-1 0,0 1 0,1 3 0,-1-5 17,-1 1-1,0 0 0,0 0 0,0 0 0,0 0 0,0 0 0,-1 0 0,1-1 0,0 1 1,0 0-1,-1 0 0,1 0 0,0 0 0,-1-1 0,1 1 0,-1 0 0,1 0 0,-1-1 1,1 1-1,-1 0 0,1-1 0,-1 1 0,0 0 0,1-1 0,-1 1 0,0-1 1,0 1-1,0-1 0,-6 4 25,1-1-1,-1 0 1,0 0 0,0 0 0,-11 2 0,-41 6 335,-107 7 1,-257 1 38,-107-9-173,-1282-8 597,1333-21-1726,107-8 333,101-6 254,91 0 263,161 28 57,1 0 0,-1 0 0,-18-10 0,36 15 3,-1-1 1,1 0 0,-1 0 0,1 0-1,-1 1 1,1-2 0,0 1 0,0 0-1,-1 0 1,1 0 0,0 0-1,0-1 1,-1 0 0,2 1 3,0 1 1,0-1-1,0 1 0,0-1 1,0 1-1,0-1 1,0 1-1,0-1 0,0 1 1,0 0-1,0-1 0,0 1 1,0-1-1,0 1 1,0-1-1,1 1 0,-1-1 1,0 1-1,0 0 0,0-1 1,1 1-1,-1 0 1,0-1-1,1 1 0,-1-1 1,0 1-1,1 0 0,-1 0 1,1-1-1,3-1 82,0-1 0,0 1-1,1 0 1,-1 1 0,1-1-1,0 1 1,6-2 0,76-10 372,131-4 0,-90 9-378,712-53 81,-781 55 441,-54 4-163,-14 0 31,-99-1 792,-1580-63 771,1592 58-2036,-387-38 0,468 44 0,-15-3 0,36 1 0,20-2 0,647-95-17,-495 76-130,102-13-558,331-50-104,-573 80 809,-32 5 0,-6 1 0,-50-3 0,28 4 0,-697-105 50,385 45 206,-613-81-197,589 91-57,176 21-2,310 53 0,628 104-73,-572-97-17,771 121-730,198 27-163,280 36-28,1321 207-927,-1575-217 955,-271-32 0,-276-43 0,-242-41 0,-196-37 254,-162-36 764,-32-15-32,0 0 0,1 0-1,-1 0 1,0 1-1,0-1 1,0 0 0,0 0-1,0 0 1,1 1-1,-1-1 1,0 0 0,0 0-1,0 0 1,0 1-1,0-1 1,0 0 0,0 0-1,0 1 1,0-1-1,0 0 1,0 0 0,0 1-1,0-1 1,0 0-1,0 0 1,0 1 0,0-1-1,0 0 1,0 0-1,0 0 1,-1 1 0,1-1-1,0 0 1,0 0-1,0 0 1,0 1 0,0-1-1,-1 0 1,1 0-1,0 0 1,0 0-1,0 1 1,-1-1 0,1 0-1,0 0 1,0 0-1,0 0 1,-1 0 0,1 0-1,0 0 1,0 0-1,-1 0 1,1 0 0,0 0-1,0 0 1,-1 0-1,1 0 1,0 0 0,0 0-1,-1 0 1,-18 3 19,-1 0 1,1-2-1,-21-1 0,-432-36 104,98-14 375,-152-34-376,-1153-224-125,1190 216 0,-268-48-164,62 20-604,130 28 154,173 29 501,181 27 277,164 25 184,41 8-120,13 2 15,150 14 736,186 22-176,276 21-480,1960 217 536,-1798-171-859,-141-9 0,-160-13 163,4 10 652,-463-86-815,-18-3 0,-5-2 0,-40-10 0,-34-7 0,-192-54 0,-100-27-163,-125-26-626,-68-14 255,-1676-365 1306,2090 476-758,-126-30 847,253 50-607,20 7-249,1 1 0,-1-1 0,1 1 0,-1 0 0,0-1 0,1 1 0,0 0 1,-1-1-1,1 1 0,-1 0 0,1 0 0,-1 0 0,1 0 0,-1-1 0,1 1 0,0 0 0,-1 0 0,1 0 0,-1 0 0,1 0 0,-1 0 0,1 0 0,0 1 0,-1-1 1,2 0-1,142 5 50,135 9-55,95 8-1,1956 161-7,-2166-169 8,-31-4 164,-127-9-108,3-1 72,0 1 0,0-2 0,15-1-1,-23 2-102,-1 0 0,1 0-1,0 0 1,0 0 0,-1-1 0,1 1-1,0 0 1,-1 0 0,1 0-1,0-1 1,-1 1 0,1-1-1,0 1 1,-1 0 0,1-1 0,-1 1-1,1-1 1,0 1 0,-1-1-1,1 1 1,-1-1 0,0 0-1,1 1 1,-1-1 0,0 0-1,1 1 1,-1-1 0,0 0 0,1 1-1,-1-1 1,0 0 0,0 0-1,0 1 1,0-1 0,0 0-1,0 0 1,0 1 0,0-1 0,0 0-1,0 0 1,0 1 0,-1-1-1,1 0 1,0 1 0,0-1-1,-1 0 1,1 1 0,0-1-1,-2-1 1,-1-2 84,0-1 1,0 1-1,-1 0 0,0 0 0,0 0 1,0 0-1,0 1 0,-7-4 0,-48-33 321,-1 2 0,-70-30 0,-101-33-368,-42-2-713,-368-89 0,427 144 217,-2 9 0,-312-15 1,427 52 433,73 5 0,27-1 0,8 1 0,59 9 0,-65-12 0,384 52 0,-42-17-164,88 7-620,134 8 105,636 38-338,108 10-1886,-1124-78 2645,-118-7 229,-66-13 29,-1 0 0,0 0 0,0 0 0,1 0 0,-1 0 0,0 0 0,0 0 0,1 0 0,-1 0 0,0 0 0,0 0 0,1 0 0,-1 0 1,0 0-1,0 0 0,1 0 0,-1 0 0,0 0 0,0 1 0,0-1 0,1 0 0,-1 0 0,0 0 0,0 0 0,0 1 0,1-1 0,-1 0 0,0 0 0,0 0 0,0 1 1,0-1-1,0 0 0,0 0 0,1 1 0,-1-1 0,0 0 0,0 0 0,0 1 0,0-1 0,0 0 0,0 0 0,0 1 0,0-1 0,0 0 0,0 0 0,0 1 1,0-1-1,-29 8 3,-50-1-3,-82-3 0,92-4 0,-1394 1 2843,832-4-2056,569 3-789,-186-5 987,203-2-316,45 7-660,-1 0 1,1 0 0,0 0-1,0 0 1,-1 0 0,1 0-1,0 0 1,0 0 0,0 0-1,-1 0 1,1 0 0,0 0-1,0 0 1,0 0 0,-1 0 0,1 0-1,0 0 1,0 0 0,0-1-1,-1 1 1,1 0 0,0 0-1,0 0 1,0 0 0,0 0-1,0-1 1,-1 1 0,1 0-1,0 0 1,0 0 0,0-1-1,0 1 1,0 0 0,0 0-1,0 0 1,0-1 0,0 1-1,0 0 1,0 0 0,0 0-1,0-1 1,0 1 0,0 0-1,0 0 1,0-1 0,0 1-1,0 0 1,25-9 823,100-8 151,420-45 891,766-71-4014,-1256 128 2141,167-20 422,-191 17-424,-31 8 0,0 0 0,0 0 0,-1 0 0,1 0 0,0 0 0,0 0 0,0 0 0,0 0 0,0 0 0,-1 0 0,1 0 0,0 0 0,0 0 0,0 0 0,0-1 0,0 1 0,0 0 0,0 0 0,-1 0 0,1 0 0,0 0 0,0 0 0,0 0 0,0 0 0,0-1 0,0 1 0,0 0 0,0 0 0,0 0 0,0 0 0,0 0 0,0-1 0,0 1 0,0 0 0,0 0 0,0 0 0,0 0 0,0 0 0,0 0 0,0-1 0,0 1 0,0 0 0,0 0 0,0 0 0,0 0 0,0 0 0,0-1 0,0 1 0,0 0 0,0 0 0,0 0 0,0 0 0,0 0 0,1 0 0,-1 0 0,0-1 0,0 1 0,0 0 0,0 0 0,0 0 0,0 0 0,0 0 0,1 0 0,-1 0 0,0 0 0,0 0 0,0 0 0,0 0 0,-59-11 0,-316-21 0,182 19 0,-938-50 2893,1114 62-2893,-29 0 0,97 0 0,1359 5 585,-3598-4-1398,2168-2 813,47-5 0,165-26 0,215-9 0,-110 24 226,319-35 478,-573 43-704,-43 10 0,0 0 0,0-1 0,0 1 0,0 0 0,0 0 0,0 0 0,0 0 0,0-1 0,0 1 0,0 0 0,0 0 0,0 0 0,0-1 0,0 1 0,0 0 0,0 0 0,-1 0 0,1 0 0,0-1 0,0 1 0,0 0 0,0 0 0,0 0 0,0 0 0,-1 0 0,1 0 0,0 0 0,0-1 0,0 1 0,0 0 0,-1 0 0,1 0 0,0 0 0,0 0 0,0 0 0,0 0 0,-1 0 0,1 0 0,0 0 0,0 0 0,0 0 0,-1 0 0,1 0 0,0 0 0,0 0 0,0 0 0,0 0 0,-1 0 0,1 0 0,0 0 0,0 0 0,-34-3 0,-673-6-546,466 10 263,-685 2 66,847-4 217,69 0 0,20-3 0,405-68 0,-269 50 0,152-19-9,90-15 182,-339 44 397,-49 12-566,0 0-1,-1 0 1,1 0-1,0 0 0,0 0 1,0 0-1,0 0 0,0 0 1,0 0-1,-1 0 0,1 0 1,0 0-1,0 0 0,0 0 1,0 0-1,0 0 1,0 0-1,0 0 0,-1 0 1,1-1-1,0 1 0,0 0 1,0 0-1,0 0 0,0 0 1,0 0-1,0 0 0,0 0 1,0 0-1,0 0 1,0-1-1,0 1 0,0 0 1,0 0-1,-1 0 0,1 0 1,0 0-1,0 0 0,0-1 1,0 1-1,0 0 0,0 0 1,0 0-1,0 0 1,1 0-1,-1 0 0,0 0 1,0-1-1,0 1 0,0 0 1,0 0-1,0 0 0,0 0 1,0 0-1,0 0 0,0 0 1,0 0-1,0-1 1,0 1-1,0 0 0,1 0 1,-1 0-1,0 0 0,0 0 1,0 0-1,0 0 0,0 0 1,0 0-1,1 0 0,-28-5 64,-259-20-55,91 10-14,-132-11-162,-939-55-1077,425 30 713,779 45 528,52 4 0,13 1 0,82-1 0,1324 7 164,-1377-5 3,98-4 1277,-116 1-1286,-21 0-118,-33-1-80,-201-2 40,169 5 0,-936-2-919,670 4 530,-379-4 116,717 3 273,-96-1 0,-155-22 0,224 16 0,24 3 0,10 0 0,23-2 0,57-6 0,425-25-384,-174 15-105,1006-153 57,-1164 140 595,-158 30 83,-1 0 0,34-13-1,-53 17-224,-1 1 0,0-1 0,0 1 0,0-1 0,0 0-1,0 1 1,0-1 0,0 0 0,0 0 0,0 0 0,0 0 0,0 1-1,0-1 1,-1-1 0,1 1 0,0 0 0,-1 0 0,1-1-1,0 1-13,-1 0-1,-1 1 0,1-1 0,0 0 0,0 1 0,0-1 0,0 0 0,0 1 0,-1-1 1,1 0-1,0 1 0,-1-1 0,1 1 0,0-1 0,-1 0 0,1 1 0,-1-1 0,1 1 1,-1-1-1,1 1 0,-1-1 0,1 1 0,-2-1 0,-4-3-1,0 1 0,-1 0-1,1 0 1,-1 1 0,-10-4-1,-242-44-4,204 42 0,-897-92 7,630 74 150,273 20 482,54 4-307,31 0-124,113 1-136,96 1-72,134 0-164,1765 4-3404,-3744-4 2915,584 48 1636,896-33 0,86-7-363,34-8-612,0 0-1,0 0 1,1 0-1,-1 0 0,0 0 1,0 0-1,0 0 1,0 1-1,0-1 0,0 0 1,0 0-1,0 0 1,1 0-1,-1 0 0,0 0 1,0 0-1,0 0 1,0 1-1,0-1 0,0 0 1,0 0-1,0 0 1,0 0-1,0 0 0,0 0 1,0 0-1,0 1 1,0-1-1,0 0 0,0 0 1,0 0-1,0 0 1,0 0-1,0 1 0,0-1 1,0 0-1,0 0 1,0 0-1,0 0 1,0 0-1,0 0 0,0 0 1,0 1-1,0-1 1,0 0-1,-1 0 0,1 0 1,0 0-1,0 0 1,0 0-1,0 0 0,0 0 1,0 0-1,0 0 1,0 1-1,-1-1 0,1 0 1,0 0-1,0 0 1,0 0-1,55 7 497,87-3-453,164-16 0,-119 2-198,1194-32-1100,-1316 41 1275,211 6 505,-270-5-519,-1 1 1,1 0 0,-1 0-1,1 0 1,-1 0 0,9 5-1,-14-6-13,1 0-1,-1 0 0,0 0 1,0 0-1,1 1 0,-1-1 1,0 0-1,0 0 0,1 0 1,-1 1-1,0-1 0,0 0 1,0 0-1,1 1 0,-1-1 1,0 0-1,0 1 0,0-1 0,0 0 1,0 1-1,0-1 0,0 0 1,0 0-1,0 1 0,0-1 1,0 0-1,0 1 0,0-1 1,0 0-1,0 1 0,0-1 1,0 0-1,0 1 0,0-1 1,0 0-1,0 0 0,0 1 1,-1-1-1,1 0 0,0 1 1,0-1-1,0 0 0,-1 0 0,1 1 1,0-1-1,0 0 0,0 0 1,-1 0-1,1 1 0,0-1 1,-1 0-1,1 0 0,0 0 1,0 0-1,-1 0 0,-9 5-1,0 0-1,-1-1 1,1-1 0,-1 0-1,-17 3 1,-716 90 1,697-91 0,-745 60 899,789-64-735,7-1-35,20 2 42,57 1-72,139-3-99,76 4-164,1540 106-3330,-1407-61 2994,-97-7 417,-304-38 83,310 55 0,-329-57 0,1 1 0,-1 0 0,0 0 0,-1 1 0,12 6 0,-19-10 0,-1 0 0,1 0 0,-1 1 0,1-1 0,-1 0 0,0 0 0,1 1 0,-1-1 0,0 0 0,1 1 0,-1-1 0,0 1 0,1-1 0,-1 0 0,0 1 0,0-1 0,1 1 0,-1-1 0,0 1 0,0-1 0,0 1 0,0-1 0,1 1 0,-1-1 0,0 1 0,0-1 0,0 1 0,0-1 0,0 1 0,0-1 0,-1 1 0,1-1 0,0 1 0,0-1 0,0 1 0,0-1 0,0 1 0,-1-1 0,1 1 0,0-1 0,-1 0 0,1 1 0,0-1 0,0 1 0,-1-1 0,1 0 0,-1 1 0,1-1 0,0 0 0,-1 0 0,1 1 0,-2-1 0,-3 3 20,-1 0 1,1-1-1,-1 0 1,0 0-1,0 0 1,0-1-1,-9 1 1,-87 10 666,-172-2 1,193-9-689,-971-3 405,910 1 175,332 21 1141,84 8-1720,67 6-164,-65-7-335,866 94-1071,-713-64 1517,-99-5 53,-328-52 0,82 14 0,-1 3 0,106 36 0,-181-50 0,1 0 0,0 1 0,-1 0 0,0 1 0,11 7 0,-19-12 0,1 0 0,-1 1 0,0-1 0,1 0 0,-1 0 0,1 1 0,-1-1 0,0 0 0,1 1 0,-1-1 0,0 0 0,1 1 0,-1-1 0,0 1 0,1-1 0,-1 0 0,0 1 0,0-1 0,1 1 0,-1-1 0,0 1 0,0-1 0,0 1 0,0-1 0,0 1 0,0-1 0,0 1 0,0-1 0,0 1 0,0-1 0,0 1 0,0-1 0,0 1 0,0-1 0,0 1 0,-1-1 0,1 0 0,0 1 0,0-1 0,0 1 0,-1-1 0,1 1 0,0-1 0,-1 0 0,1 1 0,0-1 0,-1 0 0,1 1 0,0-1 0,-1 0 0,1 1 0,-1-1 0,1 0 0,-1 0 0,1 0 0,-1 1 0,-17 4 0,0 0 0,0-1 0,-1-1 0,1 0 0,-33-1 0,23 0 0,-299 9 876,-123 11 534,389-13-1410,48-5 0,19-1 0,37 2 0,0-2 0,53-2 0,-21-2 0,963 3 0,-1012-1 0,-6-2 0,-1 1 0,1 2 0,0 0 0,25 6 0,-36-4 0,-14 1 0,-63 3 0,-197 3-82,-406-37 0,336-13-737,-67-25-164,-1055-236-1966,302-1 697,23-33-295,652 195 2345,-803-124 0,1006 229 202,-61 7 0,298 26-8,78 3 180,924 13 5503,-1208-15-3709,-263-2-293,-613 4-1673,1070-2 0,24-1 0,0 1 0,-1 2 0,1 1 0,-47 10 0,73-12 0,-1 0 0,1 0 0,0 0 0,-1 0 0,1 0 0,0 0 0,0 1 0,0-1 0,0 1 0,0 0 0,0 0 0,0-1 0,0 1 0,-2 5 0,3-6 0,1 0 0,-1 1 0,1-1 0,0 0 0,-1 1 0,1-1 0,0 0 0,0 1 0,0-1 0,0 1 0,0-1 0,0 0 0,0 1 0,0-1 0,1 0 0,-1 1 0,1-1 0,-1 0 0,1 1 0,-1-1 0,1 0 0,0 0 0,-1 1 0,1-1 0,0 0 0,0 0 0,0 0 0,0 0 0,0 0 0,0 0 0,0 0 0,0-1 0,2 2 0,12 8 0,0-1 0,0 0 0,1-1 0,18 7 0,94 30 0,100 18 0,101 12-164,65 5-655,958 141-1987,-642-110 697,-638-100 1768,119 26-813,-177-32 1085,-19-2 200,-34 1 339,1-2 0,-42-4 1,16 1-80,-345-4 1522,-1100-2 1750,1355 11-3663,139-3 0,-1 0 0,1 1 0,-27 6 0,41-8 0,0 0 0,1 0 0,-1 0 0,0 0 0,0 1 0,1-1 0,-1 0 0,0 0 0,1 1 0,-1-1 0,1 0 0,-1 1 0,0-1 0,1 1 0,-1-1 0,1 1 0,-1-1 0,1 1 0,-1-1 0,1 1 0,-1-1 0,1 1 0,0 0 0,-1-1 0,1 1 0,0 0 0,0-1 0,-1 1 0,1 0 0,0-1 0,0 1 0,0 0 0,0 0 0,0-1 0,0 1 0,0 0 0,0-1 0,0 1 0,0 0 0,0-1 0,1 1 0,-1 0 0,0 0 0,0-1 0,1 1 0,-1-1 0,0 1 0,1 0 0,-1-1 0,1 1 0,-1-1 0,1 1 0,0 0 0,9 8 0,0 0 0,1-1 0,0 0 0,14 7 0,45 27 5,126 52 0,95 15-130,-249-94 77,329 109-717,1689 470-3821,-1977-573 4266,147 46-55,-214-59 375,-24-5 0,-28-4 0,-1-1 0,-64-11 0,45 4 0,-160-28 0,-80-22 0,-777-154-1949,-276 0 4209,1233 192-2217,235 35-43,13 4 0,149 6 163,1036 34 1752,-805-47-1893,-56-4-22,-97-4-51,45-1-202,-347-3 243,-55 1 14,-7 0 20,-28-1 122,-542-3 1240,-224-3 317,-43-7-1066,819 14-637,21 0 0,4 0 0,20-3 0,571-102 752,-550 97-742,-7 1-10,0 1 0,0-1 0,-1-2 0,0-1 0,38-17 0,-51 11 0,-22 16 0,0-1 0,1 1 0,-1-1 0,0 1 0,1-1 0,-1 1 0,0-1 0,0 0 0,1 1 0,-1-1 0,0 1 0,0-1 0,0 0 0,0 1 0,0-1 0,0 1 0,0-1 0,0 0 0,0 1 0,0-1 0,0 0 0,0 1 0,-1-2 0,-1 0 0,0 0 0,1 0 0,-1 0 0,-1 0 0,1 0 0,0 0 0,0 1 0,-1-1 0,1 1 0,-1-1 0,1 1 0,-1 0 0,0 0 0,1 0 0,-4 0 0,-41-11 0,-1 2 0,0 2 0,-67-3 0,32 4 0,-1414-145-654,1340 136 654,103 6 0,54 10 0,0 0 0,0 0 0,0 0 0,0 0 0,0 0 0,0 0 0,0 0 0,1 0 0,-1 0 0,0 0 0,0 0 0,0 0 0,0 0 0,0 0 0,0-1 0,0 1 0,0 0 0,0 0 0,0 0 0,0 0 0,1 0 0,-1 0 0,0 0 0,0 0 0,0 0 0,0 0 0,0-1 0,0 1 0,0 0 0,0 0 0,0 0 0,0 0 0,0 0 0,0 0 0,0 0 0,0-1 0,0 1 0,0 0 0,0 0 0,0 0 0,0 0 0,0 0 0,0 0 0,0 0 0,0 0 0,-1 0 0,1-1 0,0 1 0,0 0 0,33-3 0,539 0 0,-356 6 0,-17-1 102,158-1 341,-960-18-475,-5-37-1215,397 34 669,-1106-85-3354,1256 102 3617,25-1-70,1 3-1,0 0 1,-61 9-1,80-2 153,16-5 234,0-1-1,0 0 0,-1 0 1,1 1-1,0-1 0,0 0 1,0 0-1,0 1 0,0-1 1,0 0-1,0 0 1,0 1-1,0-1 0,0 0 1,0 1-1,0-1 0,0 0 1,0 0-1,0 1 0,0-1 1,0 0-1,0 0 1,1 1-1,-1-1 0,0 0 1,0 0-1,0 1 0,0-1 1,0 0-1,1 0 0,-1 0 1,0 1-1,0-1 0,0 0 1,1 0-1,4 4 96,0-1-1,0-1 1,1 1-1,-1-1 1,1 0-1,0 0 1,11 2-1,102 22 994,160 14 0,139-7 343,-326-28-1110,632 33 2045,-976-38-2367,-1343-4 912,1819 4-912,753 18 0,-864-10 0,-72-2 0,-41-6 0,0 1 0,-1-1 0,1 0 0,0 0 0,0 0 0,0 0 0,0 0 0,0 0 0,0 0 0,0 0 0,0 0 0,0 0 0,0 0 0,0 0 0,0 1 0,0-1 0,0 0 0,0 0 0,0 0 0,0 0 0,0 0 0,0 0 0,0 0 0,0 0 0,0 0 0,0 0 0,0 0 0,0 1 0,0-1 0,0 0 0,0 0 0,0 0 0,0 0 0,0 0 0,0 0 0,0 0 0,0 0 0,0 0 0,0 0 0,1 0 0,-1 0 0,0 0 0,0 1 0,0-1 0,0 0 0,0 0 0,0 0 0,0 0 0,0 0 0,0 0 0,0 0 0,0 0 0,1 0 0,-1 0 0,0 0 0,0 0 0,0 0 0,0 0 0,0 0 0,0 0 0,0 0 0,-19 3 0,-281 5 0,176-9 0,-1873-1-3715,1672-6 5681,287 1-867,65 8-576,399 44-391,-150-11-301,180 14-650,73 3-87,764 47 357,-612-50 501,-665-46 48,325 30 0,-337-32 0,0 1 0,1-1 0,-1 1 0,1 0 0,-1 0 0,0 0 0,8 4 0,-16-4 0,-1 0 0,1 0 0,0 0 0,-1 0 0,1-1 0,-1 0 0,-6 0 0,-460 7-36,145-5 236,109 3 193,-608-5 1536,515-26-1929,242 16 0,0-3 0,-93-29 0,156 40 0,-1 0 0,1 0 0,0 0 0,0-1 0,-7-4 0,12 7 0,0 0 0,-1 0 0,1-1 0,0 1 0,0 0 0,-1 0 0,1-1 0,0 1 0,0 0 0,0 0 0,-1-1 0,1 1 0,0 0 0,0-1 0,0 1 0,0 0 0,0-1 0,0 1 0,0 0 0,-1 0 0,1-1 0,0 1 0,0 0 0,0-1 0,0 1 0,0 0 0,1-1 0,-1 1 0,0 0 0,0-1 0,0 1 0,0 0 0,0-1 0,0 1 0,0 0 0,1-1 0,-1 1 0,0 0 0,0 0 0,0-1 0,1 1 0,-1 0 0,0 0 0,0-1 0,1 1 0,-1 0 0,0 0 0,0 0 0,1 0 0,-1-1 0,0 1 0,1 0 0,-1 0 0,0 0 0,1 0 0,-1 0 0,0 0 0,1 0 0,-1 0 0,0 0 0,1 0 0,-1 0 0,26-4 0,58 3 0,1 3 0,121 21 0,-117-12 0,70 7 0,396 51 0,-518-61 0,-28-4 0,-18-2 0,-532 2 16,310-7-196,-840-19-4134,958 19 3785,20 1 934,1 1 1359,-123-18-1,158 10-1338,20 5-208,0-3 0,-65-20-1,141 29-216,453 52 0,0-32 0,-488-21 0,0-1 0,0 0 0,1 0 0,-1 0 0,0 0 0,0-1 0,0 1 0,1-1 0,4-2 0,-9 3 0,0-1 0,0 1 0,0 0 0,0-1 0,0 1 0,0 0 0,0-1 0,0 1 0,0 0 0,-1 0 0,1-1 0,0 1 0,0 0 0,0-1 0,0 1 0,-1 0 0,1 0 0,0-1 0,0 1 0,-1 0 0,1 0 0,0 0 0,-1-1 0,1 1 0,0 0 0,-1 0 0,1 0 0,0 0 0,0 0 0,-1 0 0,0 0 0,-28-12 0,-41-8 0,0 3 0,-125-14 0,42 9 0,-1262-267-1194,1263 248 1194,-108-23 0,235 61 139,0 1 1,0 2-1,0 0 0,-37 6 1,39-4 17,19-2-83,-3 1-30,0-1 1,0 1-1,0 1 0,-1-1 1,-12 6-1,18-4-44,12 1 0,53 13 0,0-4 0,102 9 0,-122-17 0,180 16 0,90 11 0,-241-22 0,119 19 0,-157-22 0,0 2 0,0 1 0,39 18 0,-71-28 0,1 1 0,-1 1 0,0-1 0,1 0 0,-1 1 0,0-1 0,0 1 0,0-1 0,0 1 0,0 0 0,3 3 0,-5-4 0,0-1 0,0 1 0,0-1 0,0 1 0,1-1 0,-1 1 0,0 0 0,0-1 0,0 1 0,0-1 0,0 1 0,0-1 0,0 1 0,0-1 0,-1 1 0,1-1 0,0 1 0,0 0 0,0-1 0,0 1 0,-1-1 0,1 1 0,0-1 0,-1 0 0,1 1 0,0-1 0,-1 1 0,1-1 0,-1 0 0,1 1 0,0-1 0,-1 0 0,0 1 0,-6 3 0,1-1 0,-1 0 0,-1 0 0,1-1 0,0 0 0,-1 0 0,-10 1 0,-105 14 0,-130 1 0,-135-15 0,349-3 0,-6-2 0,31 1 0,1 0 0,-1 1 0,1 1 0,-1 0 0,-21 5 0,35-6 0,-1 0 0,0 0 0,1 0 0,-1 0 0,0 0 0,1 0 0,-1 1 0,0-1 0,1 0 0,-1 0 0,1 1 0,-1-1 0,0 0 0,1 1 0,-1-1 0,1 1 0,-1-1 0,1 1 0,0-1 0,-1 1 0,1-1 0,-1 1 0,1-1 0,0 1 0,-1 0 0,1-1 0,0 1 0,-1 1 0,2-1 0,0 0 0,-1 1 0,1-1 0,0 0 0,0 1 0,0-1 0,-1 0 0,2 0 0,-1 0 0,0 0 0,0 0 0,0 0 0,0 0 0,1 0 0,-1-1 0,2 2 0,39 21 0,0-1 0,51 17 0,-80-34 0,285 96 40,15-27-157,-230-56 30,311 68-710,-343-75 695,1007 223-2057,-10 22-867,-1039-254 3001,44 12-47,-50-12 72,-7-3 2,-30-6-3,-107-26 1,-76-21 0,-103-37 42,-1058-324 1123,-535-175-331,1622 504-834,121 30 0,160 54 0,1-2 0,0 0 0,-1 0 0,2 0 0,-11-8 0,19 12 0,0 0 0,-1 0 0,1 0 0,0 0 0,0 0 0,0 0 0,0-1 0,0 1 0,-1 0 0,1 0 0,0 0 0,0 0 0,0 0 0,0-1 0,0 1 0,0 0 0,0 0 0,0 0 0,0 0 0,0-1 0,0 1 0,-1 0 0,1 0 0,0 0 0,0-1 0,0 1 0,0 0 0,0 0 0,1 0 0,-1 0 0,0-1 0,0 1 0,0 0 0,0 0 0,0 0 0,0 0 0,0-1 0,0 1 0,0 0 0,0 0 0,0 0 0,1 0 0,-1-1 0,0 1 0,0 0 0,0 0 0,0 0 0,0 0 0,1 0 0,-1 0 0,0 0 0,0 0 0,0 0 0,0-1 0,1 1 0,25-4 0,110 8 0,126 17 0,169 19-164,169 19-809,468 44-748,1474 116 1192,-2330-201 693,-177-15 245,45-2 1,-79-1-361,1 0-1,0 0 1,0 0-1,0-1 1,0 1-1,0 0 1,-1-1 0,1 0-1,0 1 1,0-1-1,-1 0 1,3-1-1,-4 1-38,0 1 0,0 0-1,1-1 1,-1 1 0,0 0-1,0-1 1,0 1 0,1 0-1,-1-1 1,0 1 0,0 0-1,0-1 1,0 1 0,0-1-1,0 1 1,0 0-1,0-1 1,0 1 0,0-1-1,0 1 1,0 0 0,0-1-1,-1 1 1,1 0 0,0-1-1,0 1 1,0 0 0,0-1-1,-1 1 1,1 0 0,0-1-1,0 1 1,-1 0-1,1-1 1,-4-3 22,-1 0-1,1 0 1,-1 1 0,0 0 0,0 0-1,-8-4 1,-63-29-9,-95-31-1,-103-19-25,-595-133 1969,170 103-2371,607 104 324,81 9 81,21 2 0,284 2 0,-138 3 0,70 0 251,401 0 1464,-617-4-1577,-5 1-9,1-1 0,-1 0 0,1 0-1,0-1 1,-1 0 0,1 0 0,-1 0 0,1 0 0,-1-1-1,1 0 1,-1 0 0,7-5 0,-11 7-124,0-1 0,0 1 0,-1-1 1,1 0-1,-1 1 0,1-1 0,0 0 0,-1 0 1,1 1-1,-1-1 0,0 0 0,1 0 0,-1 0 0,0 0 1,1 0-1,-1 0 0,0 1 0,0-1 0,0 0 1,0 0-1,0 0 0,0 0 0,0 0 0,0 0 0,0 0 1,0 0-1,0 0 0,-1 0 0,1 0 0,0 1 1,-1-1-1,1 0 0,-1 0 0,1 0 0,-1 1 0,1-1 1,-1 0-1,1 0 0,-1 1 0,0-1 0,1 0 0,-1 1 1,0-1-1,0 1 0,-1-1 0,-5-5-9,0 1-1,-1 0 0,1 1 1,-12-5-1,-35-13 5,-1 3 0,0 3 0,-80-14 0,-177-12 0,88 25 0,248 16 0,1-1 0,31-6 0,-14 2 0,334-64 0,-346 61 0,-29 9 0,-1 0 0,0 0 0,0 0 0,0 0 0,0 0 0,0 0 0,0 0 0,0 0 0,0 0 0,1 0 0,-1 0 0,0 0 0,0 0 0,0 0 0,0 0 0,0-1 0,0 1 0,0 0 0,0 0 0,0 0 0,0 0 0,1 0 0,-1 0 0,0 0 0,0 0 0,0 0 0,0-1 0,0 1 0,0 0 0,0 0 0,0 0 0,0 0 0,0 0 0,0 0 0,0 0 0,0 0 0,0-1 0,0 1 0,0 0 0,0 0 0,0 0 0,0 0 0,0 0 0,0 0 0,0 0 0,0-1 0,0 1 0,0 0 0,0 0 0,-1 0 0,1 0 0,0 0 0,0 0 0,0 0 0,0 0 0,0 0 0,0-1 0,-18-3 0,-91-2 0,-123 7 0,179 0 0,138-14 0,142-41 0,-182 37 0,-45 17 0,0 0 0,1 0 0,-1 0 0,0 0 0,0 0 0,1 0 0,-1 0 0,0-1 0,1 1 0,-1 0 0,0 0 0,0 0 0,1 0 0,-1 0 0,0-1 0,0 1 0,0 0 0,1 0 0,-1 0 0,0-1 0,0 1 0,0 0 0,1 0 0,-1-1 0,0 1 0,0 0 0,0 0 0,0-1 0,0 1 0,0 0 0,1 0 0,-1-1 0,0 1 0,0 0 0,0-1 0,0 1 0,0 0 0,0 0 0,0-1 0,0 1 0,0 0 0,-1-1 0,1 1 0,0 0 0,0 0 0,0-1 0,0 1 0,0 0 0,0 0 0,-1-1 0,1 1 0,0 0 0,0 0 0,0-1 0,-1 1 0,1 0 0,0 0 0,0 0 0,-1-1 0,-7-2 0,0 1 0,-1 0 0,1 0 0,-1 0 0,0 1 0,1 1 0,-12 0 0,8-1 0,-68-3 0,-142 11 0,177 2 0,44-9 0,0 1 0,1-1 0,-1 0 0,0 0 0,0 1 0,0-1 0,0 0 0,1 1 0,-1-1 0,0 1 0,0-1 0,1 1 0,-1-1 0,1 1 0,-1-1 0,0 1 0,1 0 0,-1-1 0,0 2 0,2-1 0,-1 0 0,1 0 0,0 0 0,0-1 0,-1 1 0,1 0 0,0-1 0,0 1 0,0-1 0,0 1 0,0-1 0,0 1 0,0-1 0,0 0 0,0 1 0,0-1 0,0 0 0,0 0 0,1 0 0,-1 0 0,1 0 0,57 6 0,78-1 0,-79-4 0,169-2 0,9-13-655,-2-11 0,343-79-1,-234 11-327,-65 4 0,-81 14 42,-162 60 616,45-27 0,-78 42 320,0-1-1,0 0 1,0 0 0,0-1-1,0 1 1,0 0-1,-1-1 1,1 1 0,0-1-1,-1 0 1,1 1-1,-1-1 1,0 0 0,0 0-1,1 0 1,-1 0-1,0 0 1,-1 0 0,2-3-1,-2 4 5,-1 0 0,1 0-1,-1 0 1,1 0-1,-1 0 1,1 0 0,-1 0-1,0 0 1,0 0 0,1 0-1,-1 0 1,0 0 0,0 1-1,0-1 1,0 0 0,0 0-1,0 1 1,0-1 0,0 1-1,0-1 1,0 1 0,0-1-1,0 1 1,-3-1 0,-12-3 47,0 1 0,-1 0 0,-27 0-1,-153 0 2308,-328 39-1,516-35-2306,-142 20 517,124-16-521,1 1 0,0 2-1,-35 15 1,33-7-42,28-16 0,-1 0 0,1 0 0,-1 1 0,1-1 0,0 0 0,-1 0 0,1 1 0,0-1 0,-1 0 0,1 1 0,0-1 0,0 1 0,-1-1 0,1 0 0,0 1 0,0-1 0,0 1 0,-1-1 0,1 0 0,0 1 0,0-1 0,0 1 0,0-1 0,0 1 0,0-1 0,0 1 0,0-1 0,0 0 0,0 1 0,0-1 0,0 1 0,0-1 0,1 1 0,-1-1 0,0 0 0,0 1 0,0-1 0,0 1 0,1-1 0,-1 0 0,0 1 0,1-1 0,-1 0 0,0 1 0,1-1 0,-1 0 0,0 1 0,1-1 0,-1 0 0,0 0 0,1 1 0,-1-1 0,1 0 0,-1 0 0,1 0 0,-1 0 0,0 0 0,1 0 0,-1 0 0,1 1 0,-1-1 0,1-1 0,23 6 0,-1 0 0,0-2 0,1-2 0,-1 0 0,42-3 0,24-9 0,-1-3 0,146-44 0,548-222-797,-436 126 694,-323 141 103,36-25 0,-57 37 0,0-1 0,1 1 0,-1-1 0,0 0 0,0 0 0,0 1 0,0-1 0,-1-1 0,1 1 0,0 0 0,-1 0 0,0 0 0,1-1 0,0-3 0,-2 5 0,0 0 0,0 0 0,0 1 0,0-1 0,0 0 0,0 0 0,-1 1 0,1-1 0,0 0 0,0 1 0,-1-1 0,1 1 0,-1-1 0,1 0 0,0 1 0,-1-1 0,1 1 0,-1-1 0,1 1 0,-2-1 0,-25-13 0,-25 0 0,-1 2 0,-90-10 0,-332-26-19,172 19-43,-27-6 50,-958-81 29,1263 114-5,-181-2 77,203 4-89,0 0 0,-1 0 0,1 1 0,0-1 0,-1 1 0,1-1 0,0 1 0,0 0 0,0 0 0,0 1 0,0-1 0,0 1 0,0-1 0,0 1 0,0 0 0,1 0 0,-1 0 0,1 0 0,-1 1 0,-1 2 0,2-1 0,1-1 0,0 1 0,0-1 0,0 1 0,0-1 0,0 1 0,1 0 0,0 0 0,0-1 0,0 1 0,0 0 0,0-1 0,1 1 0,0 0 0,0-1 0,0 1 0,2 5 0,3 7 33,0-1 0,1 0 0,1 0 0,0 0-1,12 15 1,58 65 355,-49-63-243,38 57 0,-62-82-145,-1 1 0,0 0 0,0 0 0,0 0 0,-1 1 0,0-1 0,-1 1 0,3 12 0,-5-14 0,0-1 0,0 0 0,0 0 0,-1 0 0,0 0 0,0 0 0,0 0 0,-1 0 0,0 0 0,0-1 0,0 1 0,-1-1 0,-5 9 0,-8 9 0,0-2 0,-1 0 0,-2-1 0,0-1 0,-1 0 0,0-2 0,-29 19 0,-176 97 0,199-119 0,-94 50 0,-234 136 0,299-163 0,2 2 0,1 2 0,3 2 0,-55 60 0,75-70 0,-106 113 0,107-120 0,0 0 0,-2-3 0,-40 25 0,47-34 0,-15 8 0,1 2 0,-47 40 0,75-55 0,0-1 0,0 1 0,1 0 0,0 1 0,1 0 0,0 0 0,0 1 0,1 0 0,0 0 0,1 1 0,1-1 0,0 1 0,-4 15 0,8-25 0,0 1 0,-1-1 0,1 1 0,0-1 0,0 1 0,0-1 0,0 0 0,0 1 0,1-1 0,-1 1 0,1-1 0,0 0 0,0 1 0,0-1 0,0 0 0,0 0 0,0 0 0,0 1 0,1-1 0,-1-1 0,1 1 0,-1 0 0,1 0 0,0 0 0,0-1 0,2 2 0,3 1 0,0 0 0,1 0 0,0-1 0,0 0 0,0 0 0,0-1 0,15 2 0,65 7 0,119-1 0,-179-10 0,1295 1-1860,-1253-2 1754,405-7-813,-56-5 353,-89-7 466,-207 10 100,135-27 0,-247 34 0,0 1 0,-1-1 0,1 0 0,-1-1 0,1-1 0,11-6 0,-20 10 0,0-1 0,0 1 0,0-1 0,0 0 0,-1 1 0,1-1 0,-1 0 0,1 0 0,-1 0 0,1 0 0,-1 0 0,0 0 0,0 0 0,0-1 0,0 1 0,-1 0 0,1 0 0,0-1 0,-1 1 0,0-1 0,1 1 0,-1 0 0,0-1 0,0 1 0,-1-1 0,1 1 0,0 0 0,-1-1 0,0 1 0,1 0 0,-1-1 0,0 1 0,-2-4 0,-11-19 0,-1 0 0,-2 1 0,0 1 0,-32-33 0,31 36 0,-97-103 962,-6 5 0,-228-171 0,258 222-1762,22 20-5926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8:34.715"/>
    </inkml:context>
    <inkml:brush xml:id="br0">
      <inkml:brushProperty name="width" value="0.35" units="cm"/>
      <inkml:brushProperty name="height" value="0.35" units="cm"/>
      <inkml:brushProperty name="color" value="#FFC114"/>
    </inkml:brush>
  </inkml:definitions>
  <inkml:trace contextRef="#ctx0" brushRef="#br0">7038 1 24575,'0'5'0,"0"0"0,-1 0 0,1 0 0,-1 0 0,0 0 0,-1 0 0,1 0 0,-1 0 0,0 0 0,0 0 0,-1-1 0,1 1 0,-1-1 0,0 0 0,0 1 0,-1-2 0,1 1 0,-1 0 0,0-1 0,0 1 0,0-1 0,0 0 0,0 0 0,-1-1 0,0 1 0,1-1 0,-1 0 0,-7 2 0,-7 1 0,0-1 0,0 0 0,0-1 0,-1-1 0,1-1 0,-25-2 0,-796-3 0,455 6 0,357-2 0,-56 1 0,-120-16 0,-5-8 0,164 19 0,-57 1 0,62 3 0,0-1 0,-41-8 0,1 0 0,0 3 0,-125 6 0,80 2 0,73-2 0,-48-1 0,-118 15 0,-23 19 0,168-23 0,43-5 0,-50 2 0,-342-8 0,389 3 0,0 2 0,-61 13 0,61-10 0,0 0 0,-64 2 0,-2606-10-1365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9:02.077"/>
    </inkml:context>
    <inkml:brush xml:id="br0">
      <inkml:brushProperty name="width" value="0.35" units="cm"/>
      <inkml:brushProperty name="height" value="0.35" units="cm"/>
      <inkml:brushProperty name="color" value="#FFC114"/>
    </inkml:brush>
  </inkml:definitions>
  <inkml:trace contextRef="#ctx0" brushRef="#br0">317 292 24575,'27'0'0,"1"2"0,-1 1 0,0 1 0,0 2 0,0 0 0,-1 2 0,0 1 0,26 13 0,-51-22 0,1 1 0,-1 0 0,1-1 0,-1 1 0,1 0 0,-1 0 0,0 0 0,1 0 0,-1 1 0,0-1 0,0 0 0,0 0 0,0 1 0,1 1 0,-1-3 0,-1 1 0,0-1 0,0 1 0,0-1 0,0 1 0,0 0 0,0-1 0,0 1 0,0-1 0,0 1 0,0-1 0,0 1 0,-1-1 0,1 1 0,0-1 0,0 1 0,0-1 0,-1 1 0,1-1 0,0 1 0,-1-1 0,1 1 0,0-1 0,-1 1 0,1-1 0,-1 0 0,0 1 0,-2 1 0,0 0 0,-1 0 0,0 0 0,1 0 0,-1-1 0,0 0 0,0 1 0,0-1 0,-7 0 0,-38 3 0,-89-3 0,128-3 0,1 0 0,0 0 0,-1-1 0,1 0 0,0-1 0,1 1 0,-1-2 0,1 1 0,0-2 0,0 1 0,-14-12 0,10 7 0,0 1 0,-1 1 0,0 0 0,-15-6 0,-25-1 0,39 12 0,1-1 0,0 0 0,-17-8 0,26 10 0,1 0 0,-1 0 0,1 0 0,0-1 0,0 1 0,0-1 0,0 0 0,0 0 0,0 0 0,1 0 0,-1 0 0,1 0 0,0-1 0,0 1 0,-2-7 0,7 154 0,-2 13 0,0-155 0,-1 1 0,1-1 0,-1 1 0,1-1 0,0 0 0,0 1 0,0-1 0,1 0 0,-1 0 0,0 0 0,1 0 0,-1 0 0,1 0 0,0 0 0,0 0 0,0-1 0,0 1 0,0-1 0,0 1 0,0-1 0,0 0 0,0 0 0,1 0 0,-1 0 0,0 0 0,1 0 0,-1-1 0,1 1 0,3-1 0,10 3 0,0-2 0,0 0 0,24-2 0,-29 0 0,371-3 0,-336 4 0,-40-1 0,1 0 0,0 0 0,0 0 0,0-1 0,-1-1 0,1 1 0,-1-1 0,0 0 0,1 0 0,-1-1 0,6-4 0,30-16 0,-11 12 0,0 2 0,1 0 0,0 3 0,1 0 0,-1 2 0,1 1 0,0 2 0,35 2 0,506 1 0,-667 0 0,0-4 0,-158-25 0,200 18 0,24 6 0,1-2 0,-39-13 0,17 4 0,-49-10 0,-31-9 0,94 23 0,0 3 0,-1 0 0,-38-2 0,270 13 0,-44-4 0,-42 10 0,-1 5 0,155 40 0,-237-48 0,8-1 0,0-1 0,1-2 0,69-4 0,-19-1 0,1006 3 0,-1080 0 0,-1 2 0,1-1 0,-1 1 0,1 1 0,-1 0 0,0 1 0,-1 0 0,1 1 0,0 0 0,-1 1 0,17 11 0,-16-10 0,0-1 0,1-1 0,0 0 0,0-1 0,0 0 0,20 2 0,-16-2 0,38 13 0,-40-12 0,-1 0 0,1-1 0,17 2 0,88-2 0,-92-4 0,-1 0 0,1 1 0,0 2 0,44 10 0,-38-4 0,1-2 0,-1-2 0,1-1 0,0-1 0,58-4 0,-379 2 0,135-2 0,75-4 0,0-3 0,0-3 0,-90-25 0,-40-7 0,160 38 0,-80 0 0,75 5 0,-56-7 0,-53-6 0,-16-2 0,144 9 0,1-2 0,-32-12 0,35 10 0,0 1 0,-56-9 0,-33 15 0,88 4 0,0-2 0,1 0 0,-1-2 0,-27-6 0,0-5 0,-72-6 0,-30 0 0,545 62 0,-297-21 0,38 6 0,218-3 0,3-25 0,-134-1 0,-117 2 0,126-17 0,-140 9 0,-54 6 0,1-1 0,51-12 0,-13-4 0,0 3 0,2 3 0,114-6 0,-128 16 0,91-15 0,-133 14 0,-1 0 0,0-1 0,0-1 0,15-8 0,-19 8 0,1 1 0,0 0 0,0 1 0,0 0 0,0 1 0,1 0 0,20-2 0,261 7 0,-272 1 0,0 0 0,-1 2 0,1 1 0,-1 0 0,22 11 0,25 7 0,-150-22 0,-861-3 0,796-10 0,12 0 0,-706 9 0,410 4 0,27-2 0,673 23 0,-143-9 0,272 34 0,-87-9 0,229-26 0,-329-16 0,1157 3 0,-1199 11 0,1 1 0,-87-12 0,0 2 0,108-14 0,3-7 0,-102 11 0,-13 1 0,77-9 0,-102 11 0,61 0 0,21-2 0,186-27 0,-255 30 0,-35 3 0,1-1 0,52-11 0,2-4 0,1 3 0,124-4 0,179 17 0,-182 3 0,-185-2 0,23-1 0,1 3 0,70 10 0,-88-7 0,58 0 0,-56-4 0,47 6 0,-48-1 0,32 5 0,0-2 0,85 2 0,-125-10 0,0 1 0,26 5 0,-24-2 0,36 1 0,529-5 0,-348-2 0,-337-1 0,-114 4 0,174 1 0,-66 16 0,91-16 0,1 1 0,0 0 0,0 1 0,1 0 0,-1 1 0,-12 10 0,15-11 0,-1 1 0,0-1 0,0 0 0,-1 0 0,1-1 0,-1 0 0,0-1 0,0 0 0,-17 3 0,-19-3 0,-69-4 0,40-1 0,54 0 0,-1 0 0,1-2 0,0-1 0,0 0 0,0-1 0,-26-13 0,19 8 0,-1 1 0,-35-7 0,9 6 0,-105-35 0,-11-11 0,79 27 0,-108-20 0,199 50 0,-126-23 0,-36-9 0,103 17 0,0 3 0,-1 2 0,0 3 0,-113 1 0,-317 7 0,480 0 0,0 1 0,0 0 0,0 0 0,0 1 0,0 0 0,1 1 0,-1 0 0,-8 5 0,-41 15 0,-343 87 0,378-105 0,-1-2 0,0-1 0,0 0 0,-1-2 0,-42-4 0,-50 4 0,58 9 0,-9 1 0,-69 0 0,-30 1 0,-531-13-1365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17:17.355"/>
    </inkml:context>
    <inkml:brush xml:id="br0">
      <inkml:brushProperty name="width" value="0.35" units="cm"/>
      <inkml:brushProperty name="height" value="0.35" units="cm"/>
      <inkml:brushProperty name="color" value="#FFFFFF"/>
    </inkml:brush>
  </inkml:definitions>
  <inkml:trace contextRef="#ctx0" brushRef="#br0">7982 2792 24575,'62'-28'0,"-50"22"0,-1 0 0,1 0 0,-1 2 0,1-1 0,1 2 0,16-4 0,96-1 0,-77 6 0,57-9 0,498-121 0,-533 111 0,-1-3 0,-1-3 0,-1-2 0,76-47 0,-141 75 0,184-111 0,-182 109 0,-1 1 0,1-1 0,-1 0 0,1 1 0,-1-2 0,0 1 0,0 0 0,0-1 0,-1 1 0,1-1 0,-1 0 0,3-5 0,-4 6 0,-1 1 0,0 0 0,0-1 0,0 1 0,0-1 0,0 1 0,-1 0 0,1-1 0,-1 1 0,1 0 0,-1-1 0,0 1 0,0 0 0,0 0 0,0-1 0,0 1 0,0 0 0,-1 0 0,1 0 0,-1 1 0,1-1 0,-1 0 0,0 1 0,0-1 0,-2-1 0,-7-6 0,-1 0 0,0 1 0,0 0 0,0 1 0,-1 1 0,-14-6 0,-89-27 0,113 39 0,-142-39 14,-166-21 0,-153 5-154,-630-6-430,468 36 576,397 13-6,-717-47 0,649 37 0,-260-24 0,11-25 0,514 66 0,-2 0 0,0-1 0,1-1 0,-1-2 0,-42-18 0,53 9 0,22 18 0,1-1 0,-1 0 0,1 1 0,-1-1 0,1 0 0,0 1 0,-1-1 0,1 0 0,0 0 0,-1 0 0,1 1 0,0-1 0,0 0 0,0 0 0,0 0 0,0 0 0,0 1 0,0-1 0,0-1 0,2-1 0,-1 1 0,0 0 0,1 0 0,-1-1 0,1 1 0,0 0 0,0 1 0,0-1 0,0 0 0,0 0 0,0 1 0,0-1 0,0 1 0,1 0 0,2-2 0,19-6 12,0 0 0,0 1 0,0 1 0,1 2 0,0 0 0,27-1 0,-38 5 17,490-53 253,560 12-1,-100 30-281,-7-78 0,-662 64 0,-193 20 0,-68 3 0,-1-2 0,1-2 0,35-11 0,95-39 0,-70 22 0,-29 12 0,2 2 0,112-20 0,75 15 0,66-9 0,-237 21 0,151-45 0,-171 42 0,76-12 0,-105 23 0,5-5 0,-38 11 0,-1 0 0,1 0 0,-1 0 0,1 0 0,-1 0 0,1 0 0,-1-1 0,1 1 0,-1 0 0,0 0 0,1 0 0,-1-1 0,1 1 0,-1 0 0,0 0 0,1-1 0,-1 1 0,0 0 0,1-1 0,-1 1 0,0-1 0,0 1 0,1 0 0,-1-1 0,0 1 0,0-1 0,0 1 0,0-1 0,1 1 0,-1 0 0,0-1 0,0 0 0,-13-8 0,-31-3 0,42 12 0,-64-12 0,-118-4 0,-70 15 0,143 2 0,-2803 1 0,2900-2 0,7-1 0,1 1 0,-1 0 0,0 1 0,0-1 0,-11 4 0,18-4 0,1 0 0,-1 0 0,0 0 0,0 0 0,0 0 0,0 0 0,0 0 0,0 0 0,0 0 0,1 0 0,-1 0 0,0 0 0,0 0 0,0 0 0,0 0 0,0 0 0,0 0 0,0 1 0,1-1 0,-1 0 0,0 0 0,0 0 0,0 0 0,0 0 0,0 0 0,0 0 0,0 0 0,0 0 0,0 1 0,0-1 0,0 0 0,0 0 0,0 0 0,0 0 0,0 0 0,1 0 0,-1 1 0,0-1 0,0 0 0,0 0 0,0 0 0,0 0 0,-1 0 0,1 0 0,0 0 0,0 1 0,0-1 0,0 0 0,0 0 0,0 0 0,0 0 0,0 0 0,0 0 0,0 0 0,0 1 0,0-1 0,0 0 0,0 0 0,0 0 0,-1 0 0,10 2 0,0 0 0,0 0 0,0-1 0,0 0 0,14-1 0,4 1 0,961 6 0,-589-9 0,-266 3 0,314-11 0,-302 0 0,175-17 0,-61 3 0,-69-18 0,-17 2 0,88 11 0,-40 9 0,82-3 0,-266 23 0,-16 1 0,0-1 0,38-5 0,-57 5 0,-1-1 0,1 1 0,-1 0 0,1 0 0,-1-1 0,1 1 0,-1-1 0,0 0 0,1 1 0,-1-1 0,0 0 0,1 0 0,-1 0 0,1-1 0,-2 2 0,1 0 0,-1-1 0,0 1 0,0 0 0,0-1 0,0 1 0,0-1 0,0 1 0,0 0 0,0-1 0,0 1 0,0-1 0,0 1 0,-1 0 0,1-1 0,0 1 0,0 0 0,0-1 0,0 1 0,-1 0 0,1-1 0,0 1 0,0 0 0,0-1 0,-1 1 0,1 0 0,0 0 0,-1-1 0,1 1 0,0 0 0,-1 0 0,0-1 0,-40-19 0,-9 3 0,-1 2 0,-90-15 0,-109 1 0,220 26 0,-807-15 0,538 20 0,-176-18 0,390 12 0,-513 0 0,323 6 0,-1086-2 0,1265 3 0,-155 24 0,-92 40 0,141-25 0,142-33 0,-105 4 0,-62-14 0,97-2 0,-616 28 0,-201-5 0,647-22 0,112 0 0,-212 5 0,189 16 0,180-16 0,1 2 0,-43 11 0,44-9 0,0 0 0,-56 4 0,-499-10 0,274-4 0,238 4 0,-81-2 0,150 1 0,0-1 0,0 1 0,0 0 0,0-1 0,0 1 0,1-1 0,-1 0 0,0 0 0,0 0 0,1-1 0,-1 1 0,1 0 0,-1-1 0,1 0 0,0 0 0,0 1 0,-1-1 0,1-1 0,1 1 0,-1 0 0,0 0 0,0-1 0,1 1 0,-1-1 0,0-3 0,-2-4 0,2 0 0,-1-1 0,1 1 0,1-1 0,0-17 0,-7-34 0,7 58 0,0-2 0,-1 1 0,1-1 0,0 1 0,0-1 0,0 0 0,1 1 0,0-7 0,0 10 0,1 0 0,-1 1 0,1-1 0,0 1 0,-1-1 0,1 1 0,0-1 0,0 1 0,0-1 0,0 1 0,0 0 0,0 0 0,0-1 0,0 1 0,1 0 0,-1 0 0,0 0 0,1 0 0,-1 1 0,1-1 0,-1 0 0,1 0 0,-1 1 0,1-1 0,0 1 0,-1 0 0,1-1 0,0 1 0,2 0 0,24-3 0,1 1 0,51 3 0,-48 1 0,-1-2 0,41-4 0,34-6 0,183 6 0,-21 3 0,-51-25 0,-85 7 0,-101 14 0,1-2 0,51-19 0,-6 2 0,12-7 0,-70 23 0,1 1 0,0 0 0,0 2 0,1 0 0,0 1 0,30-1 0,-34 4 0,-1-1 0,1-1 0,-1 0 0,24-9 0,-20 6 0,1 1 0,26-4 0,346-37 0,-297 36 0,-1-5 0,109-31 0,-162 38 0,0 1 0,1 2 0,0 2 0,0 2 0,44 4 0,-3-1 0,1414 0 0,-868-3 0,-610 2 0,0 1 0,0 2 0,-1-1 0,25 10 0,-23-7 0,1-1 0,-1 0 0,31 1 0,103-5 0,84 6 0,-10 6 0,-133-10 0,118 19 0,-39 1 0,22 4 0,-117-17 0,1-3 0,147-7 0,-92-2 0,509 2 0,-641 0 0,1 0 0,0 0 0,0 1 0,-1-1 0,1 1 0,-1 0 0,1 1 0,6 2 0,-10-4 0,0 0 0,-1 1 0,1-1 0,-1 1 0,1-1 0,-1 1 0,1-1 0,-1 1 0,1-1 0,-1 1 0,1-1 0,-1 1 0,1-1 0,-1 1 0,0 0 0,1-1 0,-1 1 0,0 0 0,0-1 0,0 1 0,1 0 0,-1-1 0,0 1 0,0 1 0,-1 0 0,1 0 0,-1 0 0,1-1 0,-1 1 0,0 0 0,0 0 0,0 0 0,0-1 0,0 1 0,0-1 0,0 1 0,-1-1 0,-2 3 0,-30 26 0,-2-1 0,0-2 0,-2-1 0,-1-2 0,-53 24 0,38-23 0,-2-3 0,-71 20 0,-122 18 0,101-27 0,-789 138 0,746-157 0,-240-11 0,195-6 0,75 2 0,-167 3 0,294 1 0,0 2 0,0 2 0,-64 21 0,60-16 0,0-1 0,-65 9 0,-325-13 0,258-11 0,-1530 3 0,936 1 0,464-11 0,3-1 0,93 1 0,0 0 0,169 13 0,25-1 0,0 0 0,0-1 0,0 0 0,0-1 0,0 0 0,0 0 0,-11-4 0,20 5 0,0 0 0,1 0 0,-1 0 0,0 0 0,1 0 0,-1-1 0,1 1 0,-1 0 0,0 0 0,1-1 0,-1 1 0,1 0 0,-1-1 0,1 1 0,-1 0 0,1-1 0,-1 1 0,1-1 0,-1 1 0,1-1 0,0 1 0,-1-1 0,1 1 0,0-1 0,0 0 0,-1 1 0,1-1 0,0 1 0,0-1 0,0 0 0,0 1 0,-1-1 0,1 0 0,0 1 0,0-1 0,0 0 0,1 1 0,-1-1 0,0 1 0,0-1 0,0 0 0,0 1 0,0-1 0,1 1 0,-1-1 0,0 0 0,1 1 0,-1-1 0,0 1 0,1-1 0,-1 1 0,1-1 0,-1 1 0,1-1 0,-1 1 0,1 0 0,-1-1 0,2 1 0,39-26 0,-31 20 0,32-16 0,1 1 0,2 2 0,0 2 0,0 2 0,1 2 0,1 2 0,55-5 0,339-9 0,-408 25 0,86-1 0,1-6 0,187-33 0,-225 24 0,0 4 0,165-4 0,-127 15 0,-1-4 0,0-6 0,119-27 0,-203 32 0,62-2 0,5-1 0,-27-2 0,50-8 0,203-6 0,-223 24 0,194-27 0,206-31 0,-353 42 0,103-7 0,-115 22 0,150-13 0,-275 10 0,-36 2 0,-572 1 0,296 4 0,-82-3 0,-438 3 0,552 9 0,-315 54 0,66 8 0,-3-40 0,57-9 0,352-10 0,0 5 0,-124 39 0,24 3 0,202-59 0,-1 1 0,1 0 0,0 0 0,0 0 0,1 0 0,-1 1 0,1 0 0,0 1 0,-9 8 0,-1 4 0,-20 30 0,23-30 0,-27 30 0,28-35 0,-4 2 0,0 1 0,-14 21 0,24-29 0,0 1 0,1 0 0,0-1 0,1 1 0,0 1 0,0-1 0,0 0 0,-1 12 0,-6 61 0,-7 28 0,14-95 0,0-1 0,-2 1 0,0-1 0,0 0 0,-12 20 0,10-22 0,1-1 0,0 1 0,1 1 0,0-1 0,1 1 0,1-1 0,-1 1 0,2 0 0,0 0 0,0 1 0,1-1 0,1 0 0,0 0 0,3 25 0,-3-36 0,0 1 0,1-1 0,-1 0 0,1 1 0,0-1 0,-1 0 0,1 0 0,0 1 0,-1-1 0,1 0 0,0 0 0,0 0 0,0 0 0,0 0 0,0 0 0,0 0 0,1 0 0,-1-1 0,0 1 0,0 0 0,3 0 0,33 7 0,-25-6 0,112 10 0,218-7 0,-267-7 0,604-41 0,-139 4 0,957 4-203,0 35-71,-590 3 287,1753-3 451,-2947-1-464,-348 3 0,447 10 0,-260 49 0,46-15 0,0-30 0,327-14 0,-2820 19-2547,1953-24 2091,837 1 456,-97 4 0,199-2 60,1 0 1,-1 0-1,0 0 0,0 1 0,1-1 0,-1 1 0,0-1 0,1 1 0,-1 0 0,0 0 0,1 0 0,-1 0 0,1 1 0,0-1 0,-1 1 0,1-1 0,0 1 0,0 0 0,0 0 1,0 0-1,0 0 0,1 0 0,-1 1 0,-2 3 0,4-3-5,-1 0 1,1-1 0,0 1-1,0 0 1,0-1-1,1 1 1,-1-1 0,1 1-1,-1 0 1,1-1 0,0 1-1,0-1 1,0 0-1,0 1 1,0-1 0,1 0-1,-1 1 1,1-1-1,-1 0 1,1 0 0,0 0-1,0-1 1,0 1-1,0 0 1,0-1 0,3 2-1,10 8-55,0-1 0,1-1 0,1 0 0,-1-2 0,1 0 0,1 0 0,29 6 0,138 18 0,-142-25 0,893 128 0,-259-52 342,4-54-2049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0:11.948"/>
    </inkml:context>
    <inkml:brush xml:id="br0">
      <inkml:brushProperty name="width" value="0.35" units="cm"/>
      <inkml:brushProperty name="height" value="0.35" units="cm"/>
      <inkml:brushProperty name="color" value="#FFFFFF"/>
    </inkml:brush>
  </inkml:definitions>
  <inkml:trace contextRef="#ctx0" brushRef="#br0">743 7 24575,'2'66'0,"0"-38"0,-2 1 0,0-1 0,-8 48 0,6-69 0,1 0 0,-1-1 0,0 1 0,-1-1 0,0 1 0,0-1 0,0 0 0,0 0 0,-1 0 0,0 0 0,-1-1 0,1 1 0,-1-1 0,0 0 0,0-1 0,0 1 0,-1-1 0,0 0 0,0 0 0,0-1 0,0 0 0,0 0 0,-1 0 0,1-1 0,-1 0 0,0 0 0,0-1 0,0 0 0,1 0 0,-1 0 0,0-1 0,0 0 0,-11-2 0,15 2 0,1 0 0,-1 0 0,0-1 0,1 1 0,-1-1 0,0 0 0,1 1 0,-1-1 0,1-1 0,0 1 0,-1 0 0,1 0 0,0-1 0,0 1 0,0-1 0,0 0 0,0 0 0,0 0 0,0 0 0,0 0 0,1 0 0,-1 0 0,1 0 0,0-1 0,-1 1 0,1-1 0,0 1 0,1-1 0,-1 1 0,0-1 0,1 0 0,-1 1 0,1-1 0,0 1 0,0-1 0,0 0 0,0 1 0,1-4 0,0-2 0,1 0 0,0 0 0,0 0 0,1 1 0,0-1 0,0 1 0,1 0 0,-1 0 0,2 0 0,-1 0 0,7-7 0,-56 63 0,-53 43 0,77-72 0,-34 42 0,35-38 0,-33 31 0,36-39 0,-24 32 0,-7 7 0,42-49 0,-1 0 0,0 0 0,0-1 0,0 0 0,-1-1 0,0 1 0,0-1 0,0-1 0,0 0 0,-1 0 0,1 0 0,-1-1 0,1-1 0,-1 1 0,-16-1 0,347-5 0,-184 6 0,29 10 0,-107-6 0,75-1 0,295-7 0,-225 3 0,-190-2 0,0-1 0,0-1 0,0 0 0,0-1 0,0-1 0,24-10 0,-21 7 0,1 1 0,0 1 0,24-4 0,-4 5 0,41 2 0,-43 2 0,54-8 0,-82 8 0,55-11 0,-1 4 0,85-2 0,-119 12 0,44 8 0,-44-5 0,39 2 0,-47-4 0,1 0 0,-1 1 0,0 2 0,35 13 0,-36-12 0,0 0 0,0-1 0,1-1 0,0-1 0,25 2 0,-39-6 0,-1 0 0,1-1 0,0 0 0,-1 0 0,1 0 0,-1-1 0,0 0 0,1 0 0,-1-1 0,0 0 0,0 0 0,0 0 0,-1 0 0,1-1 0,-1 0 0,0-1 0,0 1 0,0-1 0,-1 0 0,1 0 0,3-5 0,4-8 0,-1 0 0,-1-1 0,0 0 0,-1 0 0,-1-1 0,7-28 0,19-127 0,-27 125 0,-5 25 0,2 0 0,9-35 0,-12 58 0,2-6 0,-1 0 0,0 0 0,0 0 0,-1 0 0,0 0 0,0-10 0,-1 16 0,0 1 0,-1-1 0,1 0 0,0 0 0,-1 0 0,0 0 0,1 0 0,-1 1 0,0-1 0,0 0 0,0 0 0,0 1 0,0-1 0,-1 1 0,1-1 0,0 1 0,-1 0 0,1-1 0,-1 1 0,1 0 0,-1 0 0,0 0 0,1 0 0,-1 0 0,0 0 0,0 1 0,0-1 0,1 1 0,-1-1 0,0 1 0,-3-1 0,-27-2 0,1 1 0,-1 1 0,0 2 0,-36 5 0,51-3 0,1 1 0,0 0 0,0 1 0,-23 11 0,22-8 0,-1-1 0,0-1 0,-23 4 0,-369 36 0,410-46 0,-1 0 0,0 0 0,0 0 0,0 0 0,0 0 0,0 0 0,0 0 0,0 0 0,0 0 0,0 0 0,0 0 0,0 1 0,1-1 0,-1 0 0,0 1 0,0-1 0,0 0 0,0 1 0,1-1 0,-1 1 0,0 0 0,0-1 0,1 1 0,-1 0 0,0-1 0,1 1 0,-1 0 0,1-1 0,-1 3 0,1-2 0,1 1 0,-1-1 0,1 1 0,0-1 0,0 1 0,0-1 0,0 0 0,0 1 0,0-1 0,0 0 0,0 0 0,0 0 0,0 0 0,1 0 0,-1 0 0,3 1 0,8 5 0,0 0 0,1-1 0,0-1 0,14 5 0,-11-5 0,0 1 0,22 12 0,-33-15 0,1 1 0,-1 0 0,0 0 0,0 0 0,0 0 0,0 1 0,-1 0 0,0 0 0,0 0 0,6 10 0,-4-3 0,-1 1 0,0-1 0,-1 2 0,3 13 0,52 168 0,-56-187 0,0 0 0,0 0 0,1 0 0,0-1 0,0 0 0,1 1 0,0-2 0,0 1 0,1 0 0,0-1 0,0 0 0,0-1 0,1 1 0,0-1 0,0 0 0,0-1 0,1 0 0,-1 0 0,1 0 0,0-1 0,15 4 0,-20-7 0,-1 1 0,1 0 0,-1 0 0,1-1 0,-1 1 0,0 1 0,1-1 0,3 3 0,-6-4 0,0 0 0,0 0 0,0 0 0,0 1 0,1-1 0,-1 0 0,0 0 0,0 0 0,0 0 0,0 0 0,0 0 0,0 0 0,0 1 0,0-1 0,0 0 0,0 0 0,0 0 0,0 0 0,0 0 0,0 1 0,0-1 0,0 0 0,0 0 0,0 0 0,0 0 0,0 0 0,0 0 0,0 1 0,0-1 0,0 0 0,0 0 0,0 0 0,-1 0 0,1 0 0,0 0 0,0 0 0,0 1 0,0-1 0,0 0 0,0 0 0,0 0 0,0 0 0,-1 0 0,1 0 0,0 0 0,0 0 0,0 0 0,-17 4 0,-54 7 0,48-7 0,-45 4 0,-308-10 0,365 2 0,0 0 0,0-1 0,0 0 0,0-1 0,1-1 0,-1 1 0,0-2 0,1 1 0,0-2 0,0 1 0,0-1 0,0-1 0,1 0 0,-17-13 0,-32-25 0,42 33 0,0 0 0,1-1 0,1-1 0,0 0 0,-14-18 0,25 28 0,0-1 0,1 0 0,-1 0 0,1-1 0,0 1 0,0 0 0,1-1 0,-1 1 0,1-1 0,0 1 0,0-1 0,1 0 0,-1 1 0,1-1 0,0 0 0,0 0 0,1 1 0,-1-1 0,1 0 0,0 1 0,0-1 0,1 1 0,0-1 0,-1 1 0,1 0 0,3-5 0,1-1 0,1 0 0,0 1 0,0-1 0,1 1 0,1 0 0,-1 1 0,1 0 0,1 1 0,17-12 0,-13 11 0,0 0 0,0 2 0,0-1 0,1 2 0,0 0 0,0 1 0,18-3 0,-20 5 0,2 1 0,0-1 0,0-1 0,0 0 0,0-1 0,0-1 0,-1 0 0,0-1 0,16-9 0,-29 15 0,0-1 0,-1 1 0,1 0 0,0-1 0,0 1 0,-1-1 0,1 1 0,0-1 0,0 0 0,-1 1 0,1-1 0,-1 0 0,1 1 0,0-1 0,-1 0 0,1 0 0,-1 1 0,0-1 0,1 0 0,-1 0 0,0 0 0,1 0 0,-1 1 0,0-1 0,0 0 0,0 0 0,0 0 0,0 0 0,0-1 0,-1 1 0,0 0 0,0 0 0,0 0 0,0 0 0,0 0 0,0 0 0,0 1 0,0-1 0,-1 0 0,1 0 0,0 1 0,-1-1 0,1 1 0,0 0 0,-1-1 0,-1 1 0,-12-3 0,-1 0 0,-21 1 0,34 2 0,-324-1 0,148 3 0,-205-2 0,383 0 0,-33 4 0,34-4 0,-1 0 0,1 0 0,-1 0 0,0 0 0,1 0 0,-1 0 0,1 0 0,-1 1 0,1-1 0,-1 0 0,1 0 0,-1 1 0,1-1 0,-1 0 0,1 1 0,-1-1 0,1 1 0,0-1 0,-1 0 0,1 1 0,-1-1 0,1 1 0,0-1 0,0 1 0,-1-1 0,1 1 0,0-1 0,0 1 0,0 0 0,-1-1 0,1 1 0,0-1 0,0 1 0,0-1 0,0 1 0,0 0 0,0-1 0,0 1 0,0-1 0,1 1 0,-1-1 0,0 1 0,0 0 0,0-1 0,0 1 0,1-1 0,-1 1 0,0-1 0,1 1 0,-1-1 0,0 0 0,1 1 0,0 0 0,34 39 0,6 9 0,6 28 0,19 28 0,-56-91 0,2 0 0,0 0 0,0-1 0,1-1 0,15 11 0,11 3 0,66 33 0,-68-41 0,-1 3 0,53 39 0,-82-55 0,48 36 0,-50-37 0,0-1 0,1 0 0,-1 0 0,1-1 0,-1 0 0,1 0 0,0 0 0,10 2 0,-15-4 9,0 0 1,1 0-1,-1 0 0,0 0 0,0 0 1,0 0-1,1 0 0,-1-1 0,0 1 0,0 0 1,0-1-1,0 1 0,1-1 0,-1 1 1,0-1-1,0 1 0,0-1 0,0 0 1,0 1-1,0-1 0,0 0 0,-1 0 0,1 0 1,0 0-1,0 0 0,-1 0 0,1 0 1,0 0-1,-1 0 0,1 0 0,-1 0 0,0 0 1,1-1-1,-1 1 0,0 0 0,1-2 1,-1-3-254,1 1 0,-1 0 0,-1-1 0,1 1 1,-1 0-1,-2-10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08:35:06.202"/>
    </inkml:context>
    <inkml:brush xml:id="br0">
      <inkml:brushProperty name="width" value="0.35" units="cm"/>
      <inkml:brushProperty name="height" value="0.35" units="cm"/>
      <inkml:brushProperty name="color" value="#FFFFFF"/>
    </inkml:brush>
  </inkml:definitions>
  <inkml:trace contextRef="#ctx0" brushRef="#br0">2659 91 24575,'-42'-3'0,"-81"-14"0,18 2 0,-416 3 0,322 14 0,-628-2 0,803-1 0,-45-8 0,-3-1 0,-33-1 0,58 4 0,-53 0 0,1 6 0,-154 4 0,181 10-1365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0:20.435"/>
    </inkml:context>
    <inkml:brush xml:id="br0">
      <inkml:brushProperty name="width" value="0.35" units="cm"/>
      <inkml:brushProperty name="height" value="0.35" units="cm"/>
      <inkml:brushProperty name="color" value="#FFFFFF"/>
    </inkml:brush>
  </inkml:definitions>
  <inkml:trace contextRef="#ctx0" brushRef="#br0">248 0 24575,'0'36'0,"2"1"0,10 59 0,1-1 0,-12-84 0,-1 1 0,0-1 0,-1 1 0,0-1 0,-1 0 0,-3 15 0,2-20 0,1 0 0,-2 0 0,1 0 0,-1 0 0,-7 9 0,7-10 0,0 0 0,1 0 0,-1 0 0,1 1 0,0 0 0,0-1 0,-2 9 0,-6 27 0,-2 0 0,-19 41 0,22-61 0,-1-1 0,-1 0 0,-1 0 0,0-2 0,-25 28 0,32-40 0,1 0 0,-1 1 0,1 0 0,1 0 0,0 0 0,0 0 0,0 1 0,1-1 0,0 1 0,-3 9 0,3-1 0,1 0 0,0 0 0,1 0 0,1 21 0,1-21 0,0 0 0,1 0 0,0-1 0,1 1 0,1-1 0,0 0 0,9 19 0,-10-28 0,0 0 0,0 0 0,0-1 0,1 1 0,0-1 0,0 0 0,0 0 0,1-1 0,-1 1 0,1-1 0,0 0 0,0 0 0,1-1 0,-1 1 0,1-1 0,0 0 0,0-1 0,0 1 0,0-1 0,12 2 0,9-1 0,0-2 0,0 0 0,37-5 0,11 1 0,-14 5 0,-30-1 0,0-1 0,37-4 0,-64 3 0,0 0 0,-1 0 0,1-1 0,0 1 0,-1-1 0,0 0 0,1 0 0,-1 0 0,0 0 0,0-1 0,0 1 0,0-1 0,0 0 0,-1 0 0,1 0 0,-1 0 0,0 0 0,0-1 0,0 1 0,0-1 0,-1 1 0,1-1 0,-1 1 0,0-1 0,0 0 0,1-6 0,1-11 0,0 1 0,-1-1 0,-2-33 0,0 51 0,0-102 0,-4-83 0,4 185 0,0 1 0,-1 0 0,1 0 0,-1 0 0,1 0 0,-1 0 0,0 0 0,0 0 0,0 0 0,0 0 0,0 0 0,0 0 0,0 0 0,-1 1 0,1-1 0,-1 0 0,1 1 0,-1-1 0,0 1 0,1 0 0,-1 0 0,0-1 0,0 1 0,0 0 0,0 1 0,0-1 0,0 0 0,0 0 0,0 1 0,-1 0 0,1-1 0,0 1 0,0 0 0,0 0 0,-1 0 0,1 0 0,0 0 0,-3 1 0,-3 0 0,0 1 0,1-1 0,-1 1 0,1 0 0,0 1 0,-1 0 0,1 0 0,0 1 0,-11 7 0,3 2-136,1 0-1,1 1 1,0 1-1,1 0 1,0 1-1,1 0 1,1 0-1,1 1 0,-9 20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0:25.186"/>
    </inkml:context>
    <inkml:brush xml:id="br0">
      <inkml:brushProperty name="width" value="0.35" units="cm"/>
      <inkml:brushProperty name="height" value="0.35" units="cm"/>
      <inkml:brushProperty name="color" value="#FFFFFF"/>
    </inkml:brush>
  </inkml:definitions>
  <inkml:trace contextRef="#ctx0" brushRef="#br0">217 16 24575,'0'-1'0,"0"0"0,0 0 0,-1 0 0,1 1 0,0-1 0,-1 0 0,1 1 0,-1-1 0,1 0 0,-1 1 0,1-1 0,-1 0 0,1 1 0,-1-1 0,1 1 0,-1-1 0,0 1 0,1-1 0,-1 1 0,0 0 0,0-1 0,1 1 0,-1 0 0,0 0 0,0-1 0,1 1 0,-1 0 0,0 0 0,0 0 0,0 0 0,1 0 0,-1 0 0,0 0 0,0 0 0,0 0 0,1 1 0,-1-1 0,-1 0 0,-1 1 0,0-1 0,0 1 0,1-1 0,-1 1 0,0 0 0,0 0 0,0 0 0,1 0 0,-6 3 0,4 1 0,0 0 0,0 0 0,1 0 0,-1 0 0,1 0 0,0 1 0,1 0 0,-3 7 0,-16 57 0,11-30 0,2-12 0,-12 34 0,19-58 0,-1 0 0,0 0 0,0 0 0,0 0 0,-1 0 0,1-1 0,-1 1 0,0-1 0,0 0 0,0 0 0,-5 4 0,7-7-31,0 1-1,1 0 0,-1-1 0,0 0 0,0 1 1,0-1-1,0 1 0,1-1 0,-1 0 1,0 0-1,0 1 0,0-1 0,0 0 1,0 0-1,0 0 0,0 0 0,0 0 1,0 0-1,0-1 0,1 1 0,-1 0 1,0 0-1,0-1 0,0 1 0,0 0 1,0-1-1,1 1 0,-1-1 0,0 1 1,0-1-1,1 1 0,-1-1 0,0 0 1,1 1-1,-1-1 0,0 0 0,1 1 1,-1-1-1,1 0 0,-1 0 0,1 0 1,-1 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0:34.668"/>
    </inkml:context>
    <inkml:brush xml:id="br0">
      <inkml:brushProperty name="width" value="0.35" units="cm"/>
      <inkml:brushProperty name="height" value="0.35" units="cm"/>
      <inkml:brushProperty name="color" value="#FFFFFF"/>
    </inkml:brush>
  </inkml:definitions>
  <inkml:trace contextRef="#ctx0" brushRef="#br0">409 431 24575,'1'-32'0,"0"12"0,-1 0 0,-1 0 0,-1-1 0,-6-30 0,7 46 0,0 1 0,-1-1 0,0 1 0,1 0 0,-1 0 0,-1 0 0,1 0 0,-1 0 0,1 0 0,-1 0 0,0 1 0,0-1 0,-1 1 0,1 0 0,-1 0 0,0 0 0,1 1 0,-1-1 0,0 1 0,-1 0 0,1 0 0,0 0 0,-1 1 0,1-1 0,-6 0 0,-2 0 0,-1 0 0,1 1 0,-1 1 0,0 0 0,1 0 0,-1 1 0,1 1 0,-1 0 0,1 1 0,0 0 0,0 1 0,0 1 0,1-1 0,-1 2 0,1 0 0,0 0 0,0 1 0,1 0 0,0 1 0,1 0 0,-1 0 0,1 1 0,1 1 0,-13 17 0,18-24 0,1 0 0,0 0 0,0 0 0,1 1 0,-1-1 0,1 0 0,-1 1 0,1-1 0,0 1 0,0 0 0,1-1 0,-1 1 0,1 0 0,0-1 0,0 1 0,0 0 0,0-1 0,1 1 0,-1 0 0,1-1 0,1 6 0,3 0 0,-1 0 0,1 0 0,0 0 0,1-1 0,0 0 0,12 13 0,-5-6 0,3 4 0,32 28 0,-42-41 0,1-2 0,-1 1 0,1-1 0,0 0 0,0 0 0,1-1 0,-1 0 0,1 0 0,10 2 0,24 1 0,1-2 0,-1-2 0,81-6 0,42 1 0,-148 6 0,0 0 0,-1 1 0,1 1 0,-1 0 0,29 15 0,20 6 0,106 25 0,-152-45 0,0-1 0,0-1 0,1-1 0,-1-1 0,22 0 0,97-8 0,-129 5 0,-1 0 0,1-1 0,-1 0 0,1-1 0,-1 1 0,0-2 0,0 1 0,0-1 0,-1 0 0,1-1 0,-1 0 0,0 0 0,0-1 0,-1 1 0,0-1 0,8-9 0,-8 6 0,1 1 0,-2-1 0,1 0 0,-1-1 0,0 1 0,-1-1 0,0 0 0,-1 0 0,0 0 0,0 0 0,-1-1 0,1-19 0,-4-31 0,0 47 0,1-1 0,0 1 0,0-1 0,1 1 0,1 0 0,1-1 0,8-25 0,-5 22 0,0 1 0,5-22 0,-9 32 0,-1 0 0,0 0 0,-1-1 0,1 1 0,-1 0 0,-1 0 0,1 0 0,-4-12 0,3 17 0,0-1 0,0 1 0,0 0 0,0 0 0,-1 0 0,1 0 0,-1 0 0,0 0 0,1 0 0,-1 0 0,0 1 0,0-1 0,0 1 0,0-1 0,0 1 0,-1 0 0,1 0 0,0 0 0,-1 0 0,1 0 0,0 0 0,-1 1 0,1-1 0,-1 1 0,-4 0 0,-9-2 0,0 2 0,0 0 0,-17 3 0,8-1 0,9-2 0,1-2 0,0 0 0,-1 0 0,1-2 0,-22-7 0,18 6 0,0-1 0,-31-3 0,-105 8 0,12 1 0,141 0 0,1 0 0,-1 0 0,1 0 0,-1 0 0,1 0 0,-1 0 0,1 0 0,-1-1 0,1 1 0,-1 0 0,1-1 0,0 1 0,-1-1 0,1 0 0,-1 0 0,1 1 0,0-1 0,0 0 0,-1 0 0,1 0 0,0 0 0,0 0 0,0 0 0,0-1 0,0 1 0,1 0 0,-1 0 0,0-1 0,0 1 0,0-3 0,1 2 0,0 0 0,1 0 0,-1 0 0,1 0 0,0 0 0,-1 0 0,1 0 0,0 0 0,0 1 0,0-1 0,1 0 0,-1 1 0,0-1 0,0 0 0,1 1 0,-1 0 0,1-1 0,0 1 0,-1 0 0,1 0 0,0 0 0,2-2 0,-1 2 0,-1 0 0,1-1 0,-1 1 0,1 0 0,-1 0 0,1 0 0,-1 0 0,1 1 0,0-1 0,0 1 0,-1 0 0,1 0 0,0-1 0,0 2 0,-1-1 0,1 0 0,3 1 0,-5 0 0,0-1 0,-1 0 0,1 1 0,0-1 0,0 1 0,-1-1 0,1 1 0,0-1 0,-1 1 0,1-1 0,-1 1 0,1 0 0,-1-1 0,1 1 0,-1 0 0,1 0 0,-1-1 0,0 1 0,1 0 0,-1 0 0,1 1 0,-1 0 0,0 1 0,0-1 0,0 0 0,0 0 0,-1 0 0,1 1 0,0-1 0,-1 0 0,0 0 0,1 0 0,-1 0 0,-1 2 0,-16 28 0,-1 0 0,-1-2 0,-2 0 0,-35 37 0,-24 33 0,35-43 0,30-39 0,1 1 0,-23 37 0,-47 77 0,22-41 0,62-90 0,1-1 0,-1 0 0,0 0 0,1 0 0,-1 0 0,1 1 0,0-1 0,-1 0 0,1 1 0,0-1 0,0 0 0,-1 0 0,1 1 0,0-1 0,0 0 0,1 1 0,-1-1 0,0 0 0,0 1 0,1-1 0,-1 0 0,0 0 0,1 1 0,0-1 0,-1 0 0,1 0 0,0 2 0,2 0 0,0 0 0,0-1 0,0 1 0,0 0 0,0-1 0,1 0 0,-1 1 0,1-1 0,4 1 0,8 4 0,0-1 0,0-1 0,25 4 0,16-2 0,0-3 0,107-5 0,-49-2 0,398 3 0,-509 0 0,-1 0 0,1 0 0,-1 0 0,1-1 0,-1 1 0,1-1 0,-1 0 0,0 0 0,1-1 0,-1 1 0,0 0 0,0-1 0,4-3 0,-5 4 0,-1 0 0,0-1 0,1 1 0,-1-1 0,0 0 0,0 1 0,0-1 0,0 0 0,0 0 0,0 0 0,-1 1 0,1-1 0,-1 0 0,1 0 0,-1 0 0,0 0 0,1 0 0,-1 0 0,0 0 0,0 0 0,-1 0 0,1 0 0,0 0 0,-1 0 0,0-3 0,-2-2 0,1-1 0,-1 0 0,-1 1 0,0 0 0,0-1 0,0 2 0,-1-1 0,0 0 0,0 1 0,0 0 0,-1 0 0,0 1 0,0-1 0,-11-6 0,-12-6 0,0 1 0,-42-17 0,-5-3 0,24 11 212,41 22-355,1 0-1,-1-1 1,1-1 0,-1 0-1,2 0 1,-1-1 0,1 0-1,0-1 1,0 0-1,-8-9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0:41.221"/>
    </inkml:context>
    <inkml:brush xml:id="br0">
      <inkml:brushProperty name="width" value="0.35" units="cm"/>
      <inkml:brushProperty name="height" value="0.35" units="cm"/>
      <inkml:brushProperty name="color" value="#FFFFFF"/>
    </inkml:brush>
  </inkml:definitions>
  <inkml:trace contextRef="#ctx0" brushRef="#br0">273 1 24575,'-2'0'0,"0"0"0,1 1 0,-1-1 0,0 1 0,0-1 0,0 1 0,1 0 0,-1 0 0,0 0 0,1-1 0,-1 2 0,1-1 0,-1 0 0,1 0 0,-1 0 0,1 1 0,0-1 0,-2 2 0,-21 34 0,10-13 0,-3-1 0,2 1 0,0 0 0,2 1 0,0 1 0,2 0 0,1 1 0,1 0 0,1 1 0,2-1 0,0 1 0,2 1 0,1-1 0,2 43 0,3 24 0,-4 293 0,0-354 0,-3 1 0,-1-1 0,-1 0 0,-22 60 0,23-69 0,0 0 0,2 0 0,1 1 0,0 0 0,2 0 0,5 48 0,-2-5 0,-1-38 0,9 45 0,-5-44 0,1 36 0,-6 122-1365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0:45.684"/>
    </inkml:context>
    <inkml:brush xml:id="br0">
      <inkml:brushProperty name="width" value="0.35" units="cm"/>
      <inkml:brushProperty name="height" value="0.35" units="cm"/>
      <inkml:brushProperty name="color" value="#FFFFFF"/>
    </inkml:brush>
  </inkml:definitions>
  <inkml:trace contextRef="#ctx0" brushRef="#br0">857 0 24575,'0'7'0,"0"17"0,-1 0 0,-4 27 0,3-42 0,0-1 0,0 1 0,-1-1 0,0 0 0,0 0 0,-1 0 0,0 0 0,-1-1 0,-7 11 0,-14 16 0,1-2 0,-41 42 0,6-7 0,42-44 0,-2-1 0,-24 21 0,39-40 0,1 0 0,-1 0 0,0-1 0,0 1 0,1-1 0,-2 0 0,1 0 0,0-1 0,0 1 0,0-1 0,-10 1 0,-5-1 0,-38-3 0,42 0 0,-1 2 0,1 0 0,-20 2 0,20 1 0,1 1 0,-1 0 0,1 0 0,0 2 0,0 0 0,0 0 0,1 2 0,0 0 0,1 0 0,-1 1 0,2 1 0,-1 0 0,1 1 0,1 0 0,0 1 0,-11 16 0,-3 2 237,12-14-771,0-1 0,-13 24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0:52.216"/>
    </inkml:context>
    <inkml:brush xml:id="br0">
      <inkml:brushProperty name="width" value="0.35" units="cm"/>
      <inkml:brushProperty name="height" value="0.35" units="cm"/>
      <inkml:brushProperty name="color" value="#FFFFFF"/>
    </inkml:brush>
  </inkml:definitions>
  <inkml:trace contextRef="#ctx0" brushRef="#br0">158 0 24575,'0'25'0,"1"2"0,-2 0 0,-5 36 0,4-53 0,0-1 0,-1 0 0,0 0 0,0 0 0,-1 0 0,0-1 0,-1 1 0,1-1 0,-2 0 0,-8 10 0,4-4 0,1 0 0,0 0 0,1 0 0,-8 21 0,-2 3 0,12-24-151,1 0-1,0 0 0,1 0 0,0 0 1,1 1-1,1-1 0,0 1 1,1 28-1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1:01.637"/>
    </inkml:context>
    <inkml:brush xml:id="br0">
      <inkml:brushProperty name="width" value="0.35" units="cm"/>
      <inkml:brushProperty name="height" value="0.35" units="cm"/>
      <inkml:brushProperty name="color" value="#FFFFFF"/>
    </inkml:brush>
  </inkml:definitions>
  <inkml:trace contextRef="#ctx0" brushRef="#br0">718 189 24575,'0'-1'0,"0"-1"0,0 0 0,0 1 0,0-1 0,-1 0 0,1 1 0,-1-1 0,1 1 0,-1-1 0,0 1 0,1-1 0,-1 1 0,0 0 0,0-1 0,0 1 0,0 0 0,0-1 0,0 1 0,-1 0 0,1 0 0,0 0 0,-1 0 0,1 0 0,0 1 0,-1-1 0,1 0 0,-1 0 0,1 1 0,-1-1 0,1 1 0,-1 0 0,-2-1 0,1 1 0,1-1 0,-1 1 0,1 0 0,0 0 0,-1 0 0,1 1 0,-1-1 0,1 1 0,-1-1 0,1 1 0,0 0 0,0 0 0,-1 0 0,1 0 0,0 0 0,0 0 0,0 0 0,0 1 0,0-1 0,0 1 0,-2 2 0,-2 6 0,1 0 0,1 0 0,0 0 0,0 0 0,1 1 0,0-1 0,1 1 0,-2 22 0,-3 7 0,4-20 0,-2-1 0,0 1 0,-2-1 0,0 0 0,-1 0 0,0-1 0,-2 0 0,0-1 0,-1 0 0,-1 0 0,-1-1 0,0-1 0,-1 0 0,-16 14 0,29-29 0,1 1 0,-1 0 0,0-1 0,1 1 0,-1-1 0,1 1 0,-1-1 0,0 0 0,0 1 0,1-1 0,-1 1 0,0-1 0,0 0 0,1 0 0,-1 0 0,0 1 0,0-1 0,0 0 0,0 0 0,1 0 0,-1 0 0,0 0 0,0 0 0,0-1 0,1 1 0,-2 0 0,1-1 0,0 0 0,0 0 0,0 0 0,1 0 0,-1 0 0,0 0 0,1 0 0,-1 0 0,0 0 0,1 0 0,0 0 0,-1 0 0,1 0 0,0 0 0,-1 0 0,1-2 0,-1-8 0,0 1 0,0-1 0,2-13 0,0 18 0,-1-14 0,2 2 0,-2 0 0,0 1 0,-1-1 0,-1 1 0,-1-1 0,-7-27 0,-62-172 0,68 205 0,-1 0 0,0 0 0,0 1 0,-1 0 0,0 0 0,-1 0 0,-15-17 0,20 25 0,-1 1 0,0-1 0,0 0 0,0 1 0,0 0 0,0 0 0,0 0 0,-1 0 0,1 0 0,-1 1 0,1-1 0,-1 1 0,0 0 0,0 0 0,1 1 0,-1-1 0,0 1 0,0 0 0,0 0 0,0 0 0,0 0 0,1 0 0,-1 1 0,0 0 0,0 0 0,1 0 0,-1 0 0,0 1 0,-4 2 0,-1 0 0,-1 1 0,1 0 0,0 1 0,1 0 0,-1 0 0,1 1 0,1 0 0,-1 0 0,1 1 0,0 0 0,1 0 0,0 1 0,0-1 0,1 1 0,0 1 0,0-1 0,1 1 0,1 0 0,-1 0 0,2 0 0,-1 0 0,1 0 0,1 1 0,-1 18 0,2 7 0,-1-16 0,1 0 0,1 0 0,4 21 0,-4-35 0,0-1 0,1 1 0,0-1 0,0 1 0,0-1 0,0 0 0,1 0 0,0 0 0,0 0 0,0-1 0,1 1 0,0-1 0,-1 0 0,2 0 0,5 5 0,142 99-1365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2:11:08.781"/>
    </inkml:context>
    <inkml:brush xml:id="br0">
      <inkml:brushProperty name="width" value="0.35" units="cm"/>
      <inkml:brushProperty name="height" value="0.35" units="cm"/>
      <inkml:brushProperty name="color" value="#FFFFFF"/>
    </inkml:brush>
  </inkml:definitions>
  <inkml:trace contextRef="#ctx0" brushRef="#br0">0 1 24575,'0'4'0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4:09:50.427"/>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4:12:58.445"/>
    </inkml:context>
    <inkml:brush xml:id="br0">
      <inkml:brushProperty name="width" value="0.35" units="cm"/>
      <inkml:brushProperty name="height" value="0.35" units="cm"/>
      <inkml:brushProperty name="color" value="#FFFFFF"/>
    </inkml:brush>
  </inkml:definitions>
  <inkml:trace contextRef="#ctx0" brushRef="#br0">1418 1653 24575,'10'-9'0,"-1"-1"0,0 0 0,0-1 0,-1 1 0,-1-2 0,0 1 0,0-1 0,-1 0 0,5-14 0,-4 3 0,0 0 0,-2 0 0,0-1 0,-2 0 0,0 0 0,-2 0 0,-3-46 0,2 68 0,-1 0 0,1 0 0,-1 0 0,1-1 0,-1 1 0,0 0 0,0 0 0,0 0 0,0 0 0,0 0 0,-1 0 0,1 1 0,0-1 0,-1 0 0,1 1 0,-1-1 0,0 1 0,0-1 0,1 1 0,-1 0 0,0 0 0,0 0 0,0 0 0,0 0 0,0 0 0,-1 0 0,1 1 0,0-1 0,-3 1 0,-7-2 0,-1 0 0,1 2 0,-1 0 0,-14 1 0,7 0 0,-33 2 0,34-1 0,-1-1 0,0 0 0,0-2 0,0 0 0,-23-5 0,31 1 0,0 0 0,0-1 0,1-1 0,0 0 0,0-1 0,1 0 0,-1 0 0,2-1 0,-1 0 0,1-1 0,1 0 0,-11-16 0,15 20 0,1 0 0,-1 0 0,1 0 0,0-1 0,1 1 0,-1-1 0,2 1 0,-3-14 0,3 17 0,1-1 0,0 1 0,0-1 0,1 1 0,-1-1 0,1 1 0,-1-1 0,1 1 0,0 0 0,0-1 0,1 1 0,-1 0 0,1 0 0,0 0 0,0 0 0,0 0 0,0 0 0,0 0 0,4-3 0,26-24 0,2 0 0,1 2 0,1 2 0,1 2 0,1 1 0,72-31 0,-99 49 0,1-1 0,-1 1 0,-1-2 0,1 1 0,-1-2 0,13-10 0,-20 15 0,1 0 0,-1 0 0,-1 0 0,1-1 0,0 1 0,-1-1 0,0 0 0,0 1 0,0-1 0,0 0 0,0 0 0,-1 0 0,0 0 0,0-1 0,0 1 0,0 0 0,-1 0 0,0-1 0,1 1 0,-2 0 0,1-1 0,-1-4 0,-3-4 0,0 0 0,-1 0 0,0 1 0,-1-1 0,-1 1 0,0 1 0,0-1 0,-2 1 0,1 0 0,-1 1 0,0 0 0,-1 0 0,-1 1 0,1 1 0,-1-1 0,-17-8 0,-7-3 0,-1 1 0,-1 2 0,0 1 0,-53-13 0,-81-28 0,65 14 0</inkml:trace>
  <inkml:trace contextRef="#ctx0" brushRef="#br0" timeOffset="1">791 217 24575,'-205'-84'0,"185"77"0,-1 0 0,1 2 0,-1 0 0,-41-4 0,-11-2 0,-26-8 0,-139-32 0,212 43 0,25 8 0,1 0 0,0 0 0,0 0 0,0 0 0,0 0 0,-1 0 0,1 0 0,0 0 0,0 0 0,0 0 0,0 0 0,-1 0 0,1 0 0,0 0 0,0 0 0,0 0 0,0 0 0,-1 0 0,1-1 0,0 1 0,0 0 0,0 0 0,0 0 0,0 0 0,0 0 0,-1 0 0,1 0 0,0-1 0,0 1 0,0 0 0,0 0 0,0 0 0,0 0 0,0 0 0,0-1 0,0 1 0,0 0 0,-1 0 0,1 0 0,0 0 0,0-1 0,0 1 0,0 0 0,0 0 0,0 0 0,0 0 0,0-1 0,0 1 0,1 0 0,-1 0 0,0 0 0,0-1 0,12-2 0,18 2 0,-12 2 0,0 1 0,30 7 0,-27-4 0,35 2 0,273-5 0,-170-3 0,-124-1 0,47-8 0,26-1 0,839 9 0,-457 5 0,-486-4 0,1 1 0,0 0 0,-1 0 0,1 1 0,0-1 0,8 3 0,-12-2 0,0-1 0,0 0 0,0 1 0,0-1 0,-1 1 0,1-1 0,0 1 0,0 0 0,-1-1 0,1 1 0,0 0 0,0-1 0,-1 1 0,1 0 0,-1 0 0,1 0 0,-1 0 0,1-1 0,-1 1 0,0 0 0,1 0 0,-1 0 0,0 0 0,0 0 0,1 0 0,-1 0 0,0 0 0,0 0 0,0 0 0,0 0 0,0 0 0,-1 0 0,1 0 0,0 0 0,-1 1 0,-7 25 0,-2 0 0,0 0 0,-28 48 0,19-41 0,-23 62 0,31-56 0,10-30 0,-2-1 0,1 1 0,-2-1 0,1 0 0,-1 0 0,0 0 0,-7 9 0,-10 10 0,2 1 0,0 1 0,2 1 0,1 1 0,2 0 0,-17 55 0,26-67 0,0 1 0,-1-1 0,-2-1 0,0 1 0,-21 36 0,15-36 0,0 1 0,2 1 0,0 0 0,2 1 0,0 0 0,2 0 0,-8 33 0,-11 36 0,20-71 0,0 0 0,1 0 0,1 1 0,-3 36 0,7 333 0,3-182 0,-1-177 0,2 1 0,1-1 0,1 0 0,11 34 0,47 121 0,-36-111 0,-8-29 0,26 48 0,-27-62 0,-2 1 0,-1 1 0,13 48 0,-21-60 0,18 40 0,-16-42 0,0 1 0,5 23 0,-8-16 0,8 29 0,-13-54 0,0-1 0,0 1 0,1-1 0,0 1 0,-1-1 0,2 0 0,-1 0 0,0 0 0,0 0 0,1 0 0,0 0 0,2 2 0,-3-4 0,-1 0 0,0 0 0,0-1 0,1 1 0,-1 0 0,0-1 0,1 1 0,-1-1 0,1 1 0,-1-1 0,0 0 0,1 0 0,-1 0 0,1 0 0,-1 0 0,1 0 0,-1 0 0,1 0 0,-1 0 0,0-1 0,3 0 0,-1 0 0,0-1 0,0 1 0,0-1 0,0 0 0,-1 0 0,1 0 0,-1-1 0,0 1 0,4-4 0,2-6 0,1 0 0,-2-1 0,9-18 0,-15 28 0,51-123 0,-22 49 0,-10 24 0,-2 0 0,-2-2 0,-3 0 0,-3-1 0,8-111 0,16-286 0,-16 253 0,-16 166 0,-2 1 0,-1 0 0,-2-1 0,-1 1 0,-1 0 0,-19-61 0,20 83 0,0 1 0,0-1 0,-1 1 0,-1 0 0,-10-14 0,13 20 0,0 0 0,0 0 0,-1 1 0,1 0 0,-1-1 0,0 1 0,0 0 0,0 1 0,0-1 0,-1 1 0,1 0 0,0 0 0,-1 0 0,0 1 0,-5-2 0,-34-2 0,0 2 0,0 1 0,-47 6 0,-6-1 0,-144-3 0,-353 12 0,554-10 0,0 3 0,1 1 0,-51 15 0,68-10 0,21-10 0,1-1 0,0 0 0,-1 0 0,1 1 0,0-1 0,-1 0 0,1 1 0,0-1 0,0 0 0,-1 1 0,1-1 0,0 0 0,0 1 0,0-1 0,-1 0 0,1 1 0,0-1 0,0 1 0,0-1 0,0 0 0,0 1 0,0-1 0,0 1 0,0-1 0,0 0 0,0 1 0,0 0 0,2 0 0,-1 1 0,1-1 0,-1 0 0,1 0 0,-1 0 0,1 0 0,0 0 0,0 0 0,-1 0 0,1-1 0,0 1 0,0-1 0,0 1 0,0-1 0,0 0 0,0 1 0,0-1 0,2 0 0,29 1 0,-1-1 0,0-2 0,0 0 0,-1-3 0,45-11 0,-24 2 0,-2-2 0,75-35 0,-102 39 0,-1-1 0,0-1 0,-1-1 0,28-25 0,-27 23 0,1 2 0,1 0 0,43-21 0,4-1 0,-69 37 0,-1-1 0,1 0 0,-1 1 0,0-1 0,1 0 0,-1 0 0,0 0 0,1 0 0,-1 0 0,0 0 0,0 0 0,0-1 0,0 1 0,0 0 0,0-1 0,-1 1 0,1-1 0,0 1 0,-1-1 0,1 1 0,0-3 0,-1 3 0,-1-1 0,0 1 0,0 0 0,1 0 0,-1 0 0,0 0 0,0 0 0,0 0 0,0 0 0,0 0 0,0 0 0,0 0 0,0 0 0,-1 1 0,1-1 0,0 0 0,0 1 0,-1-1 0,1 1 0,0 0 0,-1-1 0,1 1 0,-1 0 0,1 0 0,-3 0 0,-15-3 0,0 1 0,-30 2 0,32 0 0,-1 0 0,1-1 0,-19-4 0,35 5 0,0 0 0,1 0 0,-1 0 0,0 0 0,0 0 0,0-1 0,0 1 0,0 0 0,0-1 0,0 1 0,1-1 0,-1 1 0,0-1 0,0 1 0,0-1 0,1 1 0,-1-1 0,0 0 0,1 1 0,-1-1 0,1 0 0,-2-1 0,2 1 0,0 0 0,0 0 0,1 0 0,-1 1 0,0-1 0,0 0 0,0 0 0,1 0 0,-1 1 0,0-1 0,1 0 0,-1 0 0,1 1 0,-1-1 0,1 0 0,-1 1 0,1-1 0,-1 1 0,1-1 0,0 0 0,7-6 0,1 1 0,0 0 0,10-5 0,-11 7 0,84-46 0,28-16 0,-101 54 0,-1-1 0,-1 0 0,0-2 0,17-17 0,-30 28 0,-1 0 0,0 0 0,0 0 0,0 0 0,-1 0 0,1-1 0,-1 1 0,0-1 0,0 0 0,0 0 0,-1 1 0,0-1 0,0 0 0,0 0 0,-1 0 0,1 0 0,-1-10 0,-1 11 0,0 0 0,0-1 0,0 1 0,-1 0 0,0 0 0,1 0 0,-1 0 0,-1 0 0,1 1 0,0-1 0,-1 0 0,0 1 0,0 0 0,0 0 0,0 0 0,0 0 0,-1 0 0,1 0 0,-1 1 0,-5-3 0,-5-1 0,0 0 0,-1 1 0,0 0 0,0 1 0,0 1 0,-1 0 0,-29-1 0,-108 7 0,89 0 0,130-4 0,87 2 0,-144 0 0,0 1 0,0 0 0,0 0 0,-1 0 0,1 1 0,-1 0 0,9 6 0,56 34 0,-33-18 0,-29-19 0,-1 0 0,0 1 0,-1 0 0,0 1 0,9 9 0,-14-13 0,0 1 0,-1 0 0,0 0 0,1 0 0,-2 1 0,1-1 0,0 1 0,-1-1 0,0 1 0,-1 0 0,1 0 0,0 7 0,2 50 0,-2 0 0,-9 83 0,6-126 0,-3 6 0,-1-1 0,0 1 0,-2-1 0,-2-1 0,0 0 0,-20 38 0,17-38 0,1 0 0,1 1 0,1 0 0,1 1 0,1-1 0,-3 32 0,9 163 0,2-9 0,-5-189 0,0 0 0,-2 1 0,0-2 0,-2 1 0,-15 33 0,-7 18 0,13-24 0,-4 14 0,-54 111 0,59-141 0,-15 46 0,-13 27 0,39-96 0,0 0 0,1 1 0,1-1 0,0 1 0,0 0 0,1-1 0,0 1 0,0 14 0,2-18 0,0 0 0,0 0 0,1 1 0,0-1 0,1 0 0,-1 0 0,1 0 0,1-1 0,-1 1 0,1 0 0,0-1 0,1 0 0,6 11 0,33 32 0,2-2 0,84 68 0,-96-89 0,44 25 0,12 9 0,-78-51 0,-1-1 0,1 0 0,1-1 0,-1 0 0,1-1 0,0-1 0,1 1 0,-1-2 0,1 0 0,0 0 0,0-1 0,0-1 0,0 0 0,20 0 0,14-4 0,-39 1 0,-31 1 0,-62 4 0,-1 4 0,-93 20 0,73-10 0,31-10 0,0-4 0,-83-5 0,54-1 0,18 3 0,-119 15 0,113-3 0,-132 2 0,196-13 0,1 1 0,-1 1 0,-35 10 0,38-8 0,1-1 0,-1-1 0,0-1 0,-36 0 0,59-3 0,0 0 0,0 0 0,0 0 0,0 0 0,0-1 0,0 1 0,0-1 0,0 1 0,0-1 0,0 0 0,0 0 0,0 0 0,0 0 0,1 0 0,-1 0 0,0 0 0,1-1 0,-1 1 0,-1-3 0,2 3 0,0-1 0,0 0 0,0 0 0,1 0 0,-1 1 0,1-1 0,-1 0 0,1 0 0,0 0 0,0 0 0,0 0 0,0 0 0,0 0 0,0 0 0,0 0 0,2-3 0,0-3 0,1 0 0,0 0 0,1 1 0,0-1 0,0 1 0,0 0 0,1 0 0,7-8 0,1 2 0,0 0 0,1 1 0,0 1 0,0 0 0,2 0 0,-1 2 0,33-15 0,-5 7 0,84-20 0,-56 17 0,-2-4 0,70-32 0,123-76 0,-3 3 0,-198 105 0,91-24 0,-140 45 0,15-6 0,-27 9 0,0 0 0,0 0 0,0 0 0,0 0 0,-1 0 0,1 0 0,0 0 0,0 0 0,0 0 0,0 0 0,0 0 0,0-1 0,-1 1 0,1 0 0,0 0 0,0 0 0,0 0 0,0 0 0,0 0 0,0 0 0,0 0 0,-1 0 0,1 0 0,0-1 0,0 1 0,0 0 0,0 0 0,0 0 0,0 0 0,0 0 0,0 0 0,0-1 0,0 1 0,0 0 0,0 0 0,0 0 0,0 0 0,0 0 0,0-1 0,0 1 0,0 0 0,0 0 0,0 0 0,0 0 0,0 0 0,0-1 0,0 1 0,0 0 0,0 0 0,0 0 0,0 0 0,0 0 0,0 0 0,1 0 0,-1-1 0,0 1 0,-18-2 0,-338 2 0,151 3 0,-98-4 0,296 1 0,0 0 0,0-1 0,0 0 0,0 0 0,1-1 0,-1 0 0,0 0 0,1 0 0,-12-7 0,16 8 0,1 0 0,-1-1 0,0 1 0,1-1 0,-1 1 0,1-1 0,0 0 0,-1 0 0,1 1 0,0-1 0,0 0 0,0 0 0,0 0 0,0 0 0,1-1 0,-1 1 0,1 0 0,-1 0 0,1 0 0,0 0 0,0-1 0,0 1 0,0 0 0,0 0 0,0-1 0,1 1 0,-1 0 0,1 0 0,-1 0 0,1 0 0,0 0 0,0 0 0,0 0 0,2-4 0,3-3 0,-1 1 0,1-1 0,1 1 0,0 0 0,0 1 0,0 0 0,1 0 0,0 0 0,0 1 0,1 0 0,0 1 0,13-7 0,12-4 0,1 1 0,39-10 0,272-61 0,-198 52 0,58-6 0,14-3 0,-165 31 0,-34 9 0,0-2 0,-1 0 0,1-1 0,24-12 0,-45 18 0,0 0 0,0 0 0,0 0 0,0 0 0,-1 0 0,1 0 0,0 0 0,0 0 0,0 0 0,0 0 0,0 0 0,-1 0 0,1 0 0,0 0 0,0 0 0,0 0 0,0 0 0,0 0 0,0 0 0,-1 0 0,1-1 0,0 1 0,0 0 0,0 0 0,0 0 0,0 0 0,0 0 0,0 0 0,0 0 0,0-1 0,0 1 0,0 0 0,0 0 0,0 0 0,-1 0 0,1 0 0,0-1 0,0 1 0,0 0 0,0 0 0,0 0 0,0 0 0,0 0 0,1-1 0,-1 1 0,0 0 0,0 0 0,0 0 0,0 0 0,0 0 0,0-1 0,0 1 0,0 0 0,0 0 0,0 0 0,0 0 0,0 0 0,1 0 0,-1 0 0,0 0 0,0-1 0,0 1 0,0 0 0,0 0 0,-20-4 0,-1 1 0,-1 1 0,1 0 0,-39 4 0,15-1 0,-1353 0 0,1386-1 0,1 1 0,-1 0 0,1 0 0,-1 1 0,1 0 0,0 1 0,0 1 0,0-1 0,-16 9 0,26-11 0,-1 0 0,1 0 0,0-1 0,-1 1 0,1 0 0,-1-1 0,1 0 0,-1 1 0,1-1 0,-1 0 0,1 0 0,-3 0 0,3 0 0,1 0 0,-1 0 0,1 0 0,-1-1 0,1 1 0,-1 0 0,1 0 0,-1-1 0,1 1 0,0 0 0,-1 0 0,1-1 0,0 1 0,-1-1 0,1 1 0,0 0 0,-1-1 0,1 1 0,0-1 0,0 1 0,-1-1 0,1 1 0,0-1 0,0 1 0,0-1 0,-1-5 0,1 1 0,0 0 0,0 0 0,1 0 0,-1-1 0,3-4 0,-1-2 0,13-110 0,-7 48 0,32-132 0,-38 199 0,0 1 0,1-1 0,-1 1 0,1 0 0,0 0 0,1 0 0,0 0 0,0 0 0,0 1 0,0 0 0,1 0 0,0 0 0,0 0 0,0 1 0,1 0 0,-1 0 0,1 0 0,12-5 0,-10 5 0,0-2 0,0 1 0,-1-1 0,1 0 0,-1-1 0,-1 0 0,1 0 0,-1 0 0,0-1 0,-1 0 0,6-10 0,-2-3 0,0 1 0,-1-2 0,8-34 0,-7 35 0,-9 21 0,0 0 0,0 0 0,1 0 0,-1 0 0,0 0 0,0 0 0,1 0 0,-1 0 0,0 1 0,0-1 0,0 0 0,1 0 0,-1 0 0,0 0 0,0 0 0,0 1 0,1-1 0,-1 0 0,0 0 0,0 0 0,0 0 0,0 1 0,0-1 0,0 0 0,0 0 0,1 1 0,-1-1 0,0 0 0,0 0 0,0 1 0,0-1 0,0 0 0,0 0 0,0 0 0,0 1 0,0-1 0,0 0 0,0 0 0,0 1 0,0-1 0,0 48 0,-3-28 0,-2 0 0,0 0 0,-1 0 0,-1-1 0,-1 0 0,-12 20 0,8-14 0,0 1 0,-11 39 0,18-41 0,1-1 0,1 1 0,1-1 0,1 1 0,3 41 0,-2-62 0,0 0 0,1 0 0,-1-1 0,1 1 0,0 0 0,0 0 0,0-1 0,0 1 0,1 0 0,-1-1 0,1 1 0,-1-1 0,1 0 0,0 1 0,0-1 0,0 0 0,0 0 0,0 0 0,0-1 0,1 1 0,-1 0 0,1-1 0,-1 1 0,1-1 0,-1 0 0,1 0 0,0 0 0,0 0 0,-1-1 0,1 1 0,0-1 0,0 0 0,0 1 0,0-1 0,0 0 0,3-1 0,2 0 0,0 1 0,0-2 0,0 1 0,0-1 0,0 0 0,-1-1 0,1 0 0,-1 0 0,1 0 0,-1-1 0,0 0 0,6-6 0,-7 6 0,0-1 0,0-1 0,-1 1 0,0-1 0,0 0 0,0 0 0,-1-1 0,4-7 0,-7 13 0,0-1 0,-1 0 0,1 1 0,-1-1 0,1 0 0,-1 0 0,0 1 0,1-1 0,-1 0 0,0 0 0,0 0 0,-1 1 0,1-1 0,0 0 0,-1 0 0,1 1 0,-1-1 0,1 0 0,-1 0 0,0 1 0,1-1 0,-1 1 0,0-1 0,0 1 0,0-1 0,0 1 0,-1 0 0,1-1 0,0 1 0,-1 0 0,1 0 0,-1 0 0,1 0 0,-1 0 0,1 0 0,-1 0 0,1 1 0,-1-1 0,-3 0 0,-34-16 0,39 17 0,0 0 0,0 0 0,0 0 0,0-1 0,0 1 0,0 0 0,0 0 0,0 0 0,0-1 0,0 1 0,0 0 0,0 0 0,0-1 0,0 1 0,0 0 0,0 0 0,0 0 0,0-1 0,0 1 0,0 0 0,0 0 0,0 0 0,0-1 0,1 1 0,-1 0 0,0 0 0,0 0 0,0 0 0,0-1 0,0 1 0,1 0 0,-1 0 0,0 0 0,0 0 0,0 0 0,1 0 0,-1 0 0,0 0 0,0-1 0,0 1 0,1 0 0,-1 0 0,0 0 0,0 0 0,1 0 0,-1 0 0,0 0 0,0 0 0,0 0 0,1 0 0,-1 1 0,19-6 0,-14 4 0,275-67 0,-266 65 0,53-14 0,90-10 0,-93 17 0,-1-2 0,97-32 0,-45-1 0,-35 13 0,-80 32 0,1 0 0,0 0 0,-1 0 0,1 0 0,-1-1 0,1 1 0,0 0 0,-1 0 0,1 0 0,-1-1 0,1 1 0,-1 0 0,1 0 0,-1-1 0,1 1 0,-1-1 0,1 1 0,-1 0 0,0-1 0,1 1 0,-1-1 0,1 1 0,-1-1 0,0 1 0,0-1 0,1 1 0,-1-1 0,-15-4 0,-40 3 0,49 3 0,-10-2 0,0 1 0,0 1 0,0 1 0,0 0 0,0 1 0,0 1 0,1 0 0,-1 2 0,1-1 0,1 2 0,-1 0 0,1 0 0,0 2 0,1 0 0,0 0 0,0 1 0,1 1 0,0 0 0,1 0 0,-11 15 0,-8 7 0,-40 34 0,33-33 0,35-32 0,-1 0 0,1 0 0,0 0 0,0 0 0,0 1 0,1-1 0,-1 1 0,0-1 0,1 1 0,0 0 0,-1 0 0,1-1 0,0 1 0,0 0 0,1 0 0,-1 0 0,1 0 0,-1 0 0,1 0 0,0 4 0,1-4 0,0-1 0,0 1 0,0-1 0,0 1 0,0-1 0,1 0 0,-1 1 0,1-1 0,0 0 0,-1 0 0,1 0 0,0 0 0,0-1 0,0 1 0,0 0 0,1-1 0,-1 0 0,0 1 0,1-1 0,-1 0 0,1 0 0,-1 0 0,5 0 0,20 7 0,-1-2 0,2-1 0,42 2 0,86-5 0,-139-2 0,-1 0 0,1-2 0,-1 0 0,0 0 0,1-2 0,-1 0 0,-1 0 0,1-2 0,-1 0 0,0-1 0,0 0 0,-1-1 0,0-1 0,0 0 0,-1-1 0,0-1 0,-1 0 0,16-18 0,-23 23 0,23-21 0,-27 26 0,-1 1 0,1-1 0,0 1 0,-1 0 0,1-1 0,0 1 0,-1 0 0,1 0 0,0-1 0,-1 1 0,1 0 0,0 0 0,0 0 0,-1 0 0,1 0 0,0 0 0,0 0 0,-1 0 0,1 0 0,0 0 0,-1 0 0,1 1 0,0-1 0,-1 0 0,1 0 0,0 1 0,-1-1 0,1 0 0,0 1 0,-1-1 0,1 1 0,-1-1 0,1 1 0,-1-1 0,1 1 0,-1-1 0,1 1 0,-1-1 0,1 1 0,-1 0 0,0-1 0,1 1 0,-1 0 0,0 1 0,9 20 0,-2 0 0,8 41 0,-2-11 0,23 107 0,-33-256 0,-5-349 0,2 441 0,0 0 0,0 0 0,0 0 0,0 0 0,1 0 0,0 0 0,0 0 0,1 0 0,-1 0 0,1 1 0,0-1 0,0 1 0,0-1 0,1 1 0,0 0 0,-1 0 0,2 0 0,-1 0 0,0 0 0,1 1 0,0-1 0,-1 1 0,1 0 0,1 0 0,-1 1 0,0-1 0,1 1 0,-1 0 0,1 0 0,0 0 0,9-2 0,7-1 0,0 0 0,0 1 0,1 0 0,-1 2 0,29 1 0,-48 1 0,1 1 0,-1-1 0,0 1 0,1-1 0,-1 1 0,0 0 0,0 0 0,1 0 0,-1 1 0,0-1 0,0 0 0,0 1 0,-1-1 0,1 1 0,0 0 0,-1-1 0,1 1 0,-1 0 0,1 0 0,-1 0 0,0 0 0,0 0 0,0 1 0,0-1 0,0 0 0,0 0 0,-1 1 0,1-1 0,-1 1 0,1-1 0,-1 4 0,1 11 0,0 0 0,-1 0 0,-3 26 0,1-14 0,-2 54 0,-15 93 0,9-126 0,-1-1 0,-2-1 0,-24 55 0,-101 200 0,19-46 0,110-235 0,-2-1 0,-23 38 0,31-54 0,-1 0 0,0 0 0,0 0 0,-1 0 0,0-1 0,1 1 0,-1-1 0,-1 0 0,1-1 0,0 1 0,-1-1 0,0 0 0,0 0 0,-12 3 0,16-6 0,1 0 0,-1 1 0,1-1 0,-1 0 0,0 0 0,1-1 0,-1 1 0,0 0 0,1 0 0,-1-1 0,1 1 0,-1-1 0,1 1 0,-1-1 0,1 0 0,-1 0 0,1 0 0,0 1 0,-1-1 0,1 0 0,0-1 0,0 1 0,0 0 0,0 0 0,0 0 0,0-1 0,0 1 0,0-1 0,0 1 0,1 0 0,-1-1 0,0 1 0,1-1 0,-1 0 0,1-2 0,-3-8 0,1 1 0,0-1 0,-1-21 0,3 26 0,-1-47 0,3 0 0,1 0 0,3 0 0,3 0 0,2 1 0,2 0 0,2 1 0,3 1 0,1 1 0,3 0 0,2 2 0,3 0 0,1 2 0,2 1 0,54-61 0,-74 95 0,2-1 0,-1 2 0,22-16 0,-30 24 0,1 0 0,-1 0 0,1 0 0,-1 1 0,1-1 0,0 1 0,0 0 0,7-2 0,-9 3 0,-1 0 0,1 0 0,-1 0 0,0 0 0,1 1 0,-1-1 0,1 0 0,-1 0 0,1 1 0,-1-1 0,0 1 0,1 0 0,-1-1 0,0 1 0,0 0 0,1 0 0,-1 0 0,0-1 0,0 1 0,0 0 0,0 1 0,0-1 0,0 0 0,1 2 0,0 1 0,-1 0 0,1 0 0,-1 1 0,1-1 0,-1 1 0,-1-1 0,1 1 0,0 0 0,-1-1 0,0 1 0,0 0 0,-1-1 0,1 1 0,-1-1 0,-2 9 0,-4 11 0,-15 38 0,14-44 0,-32 108 0,32-93 0,-1-1 0,-2-1 0,-1 0 0,-1-1 0,-27 44 0,-103 133-1365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08:38:03.473"/>
    </inkml:context>
    <inkml:brush xml:id="br0">
      <inkml:brushProperty name="width" value="0.35" units="cm"/>
      <inkml:brushProperty name="height" value="0.35" units="cm"/>
      <inkml:brushProperty name="color" value="#FFFFFF"/>
    </inkml:brush>
  </inkml:definitions>
  <inkml:trace contextRef="#ctx0" brushRef="#br0">10183 251 24575,'11'-1'0,"-1"0"0,1-1 0,16-4 0,21-4 0,-39 9 0,22-1 0,-1-1 0,0-1 0,0-2 0,53-18 0,68-34 0,-121 46 0,39-10 0,-49 17 0,-1-1 0,0-1 0,0 0 0,0-1 0,-1-1 0,19-13 0,-36 22 0,-1-1 0,1 1 0,0 0 0,-1-1 0,1 1 0,-1-1 0,1 1 0,-1-1 0,1 1 0,-1-1 0,1 0 0,-1 1 0,1-1 0,-1 1 0,1-1 0,-1 0 0,0 1 0,0-1 0,1 0 0,-1 0 0,0 1 0,0-1 0,0 0 0,0 0 0,0 0 0,0 0 0,-1 1 0,1-1 0,-1 1 0,1-1 0,-1 1 0,1-1 0,-1 1 0,1-1 0,-1 1 0,0-1 0,1 1 0,-1 0 0,0-1 0,1 1 0,-1 0 0,0 0 0,1 0 0,-2-1 0,-44-4 0,41 5 0,-304-2 0,159 4 0,91 1 0,-77 13 0,25-1 0,36-9 0,31-3 0,0 1 0,1 2 0,-1 2 0,-50 17 0,52-13 0,0-1 0,-2-2 0,1-2 0,-1-1 0,0-3 0,-57-3 0,-682-1 0,428 1 0,303-1 0,-1-3 0,-70-15 0,51 2 0,46 9 0,-1 2 0,1 1 0,-1 1 0,-31 0 0,9 4 0,-41 1 0,-101-13 0,103 1 0,-105-17 0,121 18 0,-1 3 0,1 4 0,-87 5 0,34 1 0,-2963-3 0,3042 2 0,-58 10 0,40-3 0,-7 0 0,-82 9 0,-161 0 0,-660-19 0,945 3 0,-1 1 0,1 1 0,-34 10 0,32-7 0,1-1 0,-60 4 0,-82-12 0,-73 3 0,141 10 0,-26 0 0,-259-12 0,362 3 0,-49 8 0,-11 1 0,-132-9 182,116-3-1729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4:12:58.443"/>
    </inkml:context>
    <inkml:brush xml:id="br0">
      <inkml:brushProperty name="width" value="0.35" units="cm"/>
      <inkml:brushProperty name="height" value="0.35" units="cm"/>
      <inkml:brushProperty name="color" value="#FFFFFF"/>
    </inkml:brush>
  </inkml:definitions>
  <inkml:trace contextRef="#ctx0" brushRef="#br0">12480 5052 24575,'0'0'0,"1"0"0,-1 0 0,0 0 0,1 0 0,-1 0 0,1-1 0,-1 1 0,1 0 0,-1 0 0,1-1 0,-1 1 0,0 0 0,1 0 0,-1-1 0,1 1 0,-1 0 0,0-1 0,0 1 0,1-1 0,-1 1 0,0-1 0,1 1 0,-1 0 0,0-1 0,0 1 0,0-1 0,0 1 0,1-1 0,-1 1 0,0-1 0,0 1 0,0-1 0,0 1 0,0-1 0,0 1 0,0-1 0,0 1 0,-1-1 0,1 1 0,0-1 0,0 1 0,0-1 0,0 1 0,-1 0 0,1-1 0,-1 0 0,-24-18 0,-1 4 0,-2 2 0,-37-15 0,-20 0 0,-109-21 0,-99-4 0,195 36 0,-276-39 0,372 56 0,0 0 0,0-1 0,0 1 0,0-1 0,0 1 0,1-1 0,-1 0 0,0 0 0,0 0 0,1 0 0,-3-2 0,3 3 0,1-1 0,0 1 0,-1-1 0,1 1 0,-1-1 0,1 1 0,0-1 0,0 1 0,-1-1 0,1 0 0,0 1 0,0-1 0,0 1 0,0-1 0,-1 0 0,1 1 0,0-1 0,0 0 0,0 1 0,0-1 0,1 1 0,-1-1 0,0 0 0,0 0 0,2-2 0,0-1 0,0 1 0,0 0 0,0 1 0,1-1 0,-1 0 0,1 1 0,0-1 0,0 1 0,-1 0 0,2 0 0,4-3 0,35-17 0,2 2 0,91-27 0,-123 42 0,317-97 0,228-77 0,-528 169 0,-15 6 0,0-1 0,0-1 0,-1 0 0,0-1 0,0 0 0,20-15 0,-33 21 0,0 0 0,0 1 0,0-1 0,0 0 0,0 0 0,0-1 0,0 1 0,0 0 0,-1 0 0,1 0 0,0 0 0,-1-1 0,1-2 0,-1 4 0,0-1 0,0 0 0,0 1 0,0-1 0,0 0 0,0 1 0,0-1 0,0 0 0,-1 1 0,1-1 0,0 0 0,0 1 0,-1-1 0,1 1 0,0-1 0,-1 1 0,1-1 0,-1 1 0,1-1 0,-1 1 0,1-1 0,-1 0 0,-5-2 0,0 0 0,0 0 0,-1 0 0,1 0 0,-1 1 0,-11-2 0,-154-29 0,-197-23 0,-414-76 0,753 125 0,-3 1 0,1-2 0,0-1 0,-34-15 0,65 24 0,0-1 0,-1 1 0,1-1 0,0 1 0,-1-1 0,1 0 0,0 0 0,-1 0 0,1 0 0,0 0 0,0 0 0,0 0 0,0 0 0,0 0 0,0 0 0,0-1 0,1 1 0,-2-3 0,2 4 0,0-1 0,0 0 0,0 0 0,0 0 0,0 0 0,1 0 0,-1 1 0,0-1 0,1 0 0,-1 0 0,0 0 0,1 1 0,-1-1 0,1 0 0,-1 0 0,1 1 0,-1-1 0,1 0 0,0 1 0,-1-1 0,1 1 0,0-1 0,0 0 0,8-4 0,0 0 0,0 0 0,0 1 0,13-3 0,-12 3 0,136-53 0,225-121 0,-363 173 0,0 0 0,-1-1 0,1 1 0,-1-1 0,7-8 0,-13 13 0,0 0 0,0 0 0,0 0 0,0 0 0,0 0 0,0 0 0,-1 0 0,1 0 0,0 0 0,-1 0 0,1 0 0,-1-1 0,1 1 0,-1 0 0,0 0 0,1-1 0,-1 1 0,0 0 0,0-1 0,0 1 0,0 0 0,0-1 0,0 1 0,0 0 0,0 0 0,-1-1 0,1 1 0,-1 0 0,1-1 0,-1 1 0,1 0 0,-1 0 0,1 0 0,-1 0 0,0 0 0,0 0 0,0 0 0,1 0 0,-1 0 0,0 0 0,0 0 0,0 0 0,-1 0 0,1 1 0,0-1 0,-2 0 0,-4-2 0,0 0 0,0 1 0,-1-1 0,1 2 0,-1-1 0,0 1 0,0 0 0,1 1 0,-15 0 0,12 0 0,0 0 0,0-1 0,0 0 0,-16-4 0,26 5 0,-1 1 0,0-1 0,1 0 0,-1-1 0,1 1 0,-1 0 0,1 0 0,-1 0 0,1 0 0,-1 0 0,1 0 0,-1-1 0,1 1 0,-1 0 0,1 0 0,0-1 0,-1 1 0,1 0 0,-1-1 0,1 1 0,0 0 0,-1-1 0,1 1 0,0-1 0,-1 1 0,1-1 0,0 1 0,-1-1 0,1 1 0,0-1 0,0 1 0,0-1 0,0 1 0,0-1 0,-1 1 0,1-1 0,0 1 0,0-1 0,0 1 0,0-1 0,0 1 0,1-1 0,-1 1 0,0-1 0,0 1 0,0-1 0,0 1 0,1-1 0,-1 1 0,0-1 0,0 1 0,1-1 0,-1 1 0,0-1 0,1 1 0,-1 0 0,0-1 0,1 1 0,-1 0 0,1-1 0,-1 1 0,0 0 0,1 0 0,-1-1 0,1 1 0,-1 0 0,2-1 0,40-20 0,191-61 0,-24 9 0,-122 41 0,-22 10 0,117-59 0,-180 80 0,0-1 0,1 1 0,-1 0 0,0-1 0,0 1 0,0-1 0,0 0 0,-1 1 0,1-1 0,0 0 0,-1 0 0,2-3 0,-2 4 0,-1 1 0,0-1 0,0 0 0,0 1 0,0-1 0,1 0 0,-1 0 0,0 1 0,0-1 0,0 0 0,-1 0 0,1 1 0,0-1 0,0 0 0,0 1 0,0-1 0,-1 0 0,1 0 0,0 1 0,-1-1 0,1 0 0,0 1 0,-1-1 0,1 1 0,-1-1 0,0 0 0,-4-3 0,0 1 0,0 0 0,0 0 0,0 1 0,0-1 0,0 1 0,-1 0 0,1 1 0,-8-2 0,-181-35 0,38 10 0,81 12 0,-147-37 0,184 38 0,38 15 0,0 0 0,-1-1 0,1 1 0,-1 0 0,1 0 0,0 0 0,-1-1 0,1 1 0,0 0 0,-1 0 0,1-1 0,0 1 0,0 0 0,-1 0 0,1-1 0,0 1 0,0 0 0,0-1 0,-1 1 0,1 0 0,0-1 0,0 1 0,0-1 0,0 1 0,0 0 0,0-1 0,0 1 0,0-1 0,-1 1 0,1 0 0,1-1 0,-1 1 0,0-1 0,0 1 0,0 0 0,0-1 0,0 1 0,0 0 0,0-1 0,0 1 0,1-1 0,-1 1 0,0 0 0,0 0 0,1-1 0,-1 1 0,0 0 0,0-1 0,1 1 0,-1-1 0,23-11 0,-18 10 0,333-117 0,-104 42 0,-191 57 0,-43 20 0,0 0 0,0 0 0,1 0 0,-1 0 0,0 0 0,0-1 0,0 1 0,0 0 0,1 0 0,-1 0 0,0 0 0,0-1 0,0 1 0,0 0 0,0 0 0,0 0 0,1 0 0,-1-1 0,0 1 0,0 0 0,0 0 0,0-1 0,0 1 0,0 0 0,0 0 0,0 0 0,0-1 0,0 1 0,0 0 0,0 0 0,0 0 0,0-1 0,0 1 0,0 0 0,-1 0 0,1 0 0,0-1 0,-12-5 0,-204-45 0,123 32 0,-41-10 0,-165-38 0,262 53 0,37 14 0,0 0 0,1 0 0,-1 0 0,0 0 0,1 0 0,-1 0 0,0 0 0,1 0 0,-1 0 0,0 0 0,1 0 0,-1-1 0,0 1 0,1 0 0,-1 0 0,0 0 0,1 0 0,-1 0 0,0-1 0,0 1 0,1 0 0,-1 0 0,0-1 0,0 1 0,1 0 0,-1 0 0,0-1 0,0 1 0,0 0 0,0-1 0,1 1 0,-1 0 0,0-1 0,0 1 0,0 0 0,0-1 0,0 1 0,0 0 0,0-1 0,0 1 0,0 0 0,0-1 0,0 1 0,0 0 0,0-1 0,0 1 0,0 0 0,-1-1 0,1 1 0,0 0 0,0-1 0,0 1 0,0 0 0,-1 0 0,1-1 0,0 1 0,0 0 0,0 0 0,-1-1 0,1 1 0,0 0 0,0 0 0,-1 0 0,1-1 0,0 1 0,-1 0 0,1 0 0,0 0 0,-1 0 0,30-7 0,-27 7 0,20-5 0,-1-1 0,0-1 0,-1 0 0,1-2 0,-1 0 0,20-14 0,-11 7 0,6 0 0,72-23 0,-64 25 0,44-21 0,-58 21 0,10-4 0,0-1 0,-1-3 0,36-27 0,-71 47 0,-1 0 0,1 1 0,-1-1 0,0 0 0,0-1 0,0 1 0,0 0 0,0-1 0,0 1 0,-1-1 0,1 1 0,-1-1 0,2-4 0,-3 5 0,0 1 0,0-1 0,0 0 0,-1 0 0,1 0 0,-1 1 0,1-1 0,-1 0 0,0 0 0,1 1 0,-1-1 0,0 1 0,0-1 0,0 0 0,0 1 0,0 0 0,-1-1 0,1 1 0,0 0 0,-1 0 0,1-1 0,-1 1 0,-1-1 0,-18-12 0,0 0 0,0 2 0,-1 0 0,-1 2 0,0 0 0,0 1 0,-37-7 0,5 3 0,-1 3 0,-72-3 0,-252 13 0,172 4 0,148-3 0,23 0 0,0-1 0,-56-7 0,90 7 0,0-1 0,0 0 0,1 0 0,-1 0 0,0 0 0,0 0 0,0 0 0,-4-4 0,7 5 0,-1 0 0,1-1 0,0 1 0,-1 0 0,1 0 0,0-1 0,0 1 0,-1-1 0,1 1 0,0 0 0,0-1 0,0 1 0,-1 0 0,1-1 0,0 1 0,0-1 0,0 1 0,0-1 0,0 1 0,0 0 0,0-1 0,0 1 0,0-1 0,0 1 0,0-1 0,0 0 0,1 0 0,0 0 0,-1 0 0,1 0 0,0 0 0,0 0 0,0 0 0,0 0 0,0 0 0,0 0 0,0 0 0,0 0 0,0 1 0,2-2 0,21-10 0,0 1 0,0 2 0,1 0 0,0 1 0,50-7 0,-28 5 0,974-161 0,-957 162 0,52-6 0,173-31 0,-276 42 0,1 0 0,0-1 0,-1 0 0,0-1 0,0 0 0,14-10 0,-26 16 0,-1 0 0,0 0 0,0 0 0,0 0 0,0 0 0,1 0 0,-1 0 0,0-1 0,0 1 0,0 0 0,0 0 0,0 0 0,0 0 0,1 0 0,-1 0 0,0-1 0,0 1 0,0 0 0,0 0 0,0 0 0,0 0 0,0-1 0,0 1 0,0 0 0,0 0 0,0 0 0,0 0 0,0-1 0,0 1 0,0 0 0,0 0 0,0 0 0,0 0 0,0-1 0,0 1 0,0 0 0,0 0 0,0 0 0,0 0 0,0-1 0,0 1 0,0 0 0,-1 0 0,1 0 0,0 0 0,0 0 0,0-1 0,-12-4 0,-19-1 0,29 6 0,-363-73 0,319 64 0,-1 2 0,-65-1 0,-98 9 0,89 2 0,-764-2 0,865-1 0,-1 1 0,-38 7 0,50-4 0,17-1 0,19 1 0,26 0 0,1-3 0,0-2 0,-1-2 0,70-13 0,-32 1 0,1 5 0,98 1 0,-8 1 0,-138 5 0,-6 2 0,-1-3 0,1 0 0,-1-3 0,38-11 0,23-12 0,51-18 0,-129 42 0,1 0 0,0 1 0,0 1 0,0 2 0,1 0 0,-1 1 0,25 2 0,36-3 0,-67 0 0,0 0 0,21-6 0,-36 8 0,0 0 0,0-1 0,0 1 0,0 0 0,0 0 0,0 0 0,0 0 0,-1 0 0,1 0 0,0 0 0,0 0 0,0 0 0,0-1 0,0 1 0,0 0 0,0 0 0,0 0 0,0 0 0,0 0 0,0 0 0,0 0 0,0 0 0,0-1 0,0 1 0,0 0 0,0 0 0,1 0 0,-1 0 0,0 0 0,0 0 0,0 0 0,0 0 0,0 0 0,0 0 0,0-1 0,0 1 0,0 0 0,0 0 0,0 0 0,0 0 0,0 0 0,1 0 0,-1 0 0,0 0 0,0 0 0,0 0 0,0 0 0,0 0 0,-18-3 0,-26 0 0,-175 3 0,-371-13 0,-21 2 0,387 13 0,-180-2 0,396 0 0,-1 1 0,1 0 0,-1 0 0,1 1 0,0 0 0,0 1 0,0 0 0,0 0 0,0 1 0,0 0 0,1 0 0,0 1 0,-7 5 0,-8 8 0,1 2 0,-29 32 0,43-44 0,4-5 0,0 1 0,0-1 0,0 1 0,1-1 0,-1 1 0,1 0 0,0 0 0,0 0 0,0 1 0,1-1 0,0 0 0,-1 1 0,1-1 0,1 0 0,-1 1 0,1-1 0,0 1 0,0 0 0,1 6 0,0-6 0,1 0 0,-1 0 0,1-1 0,0 1 0,1 0 0,-1-1 0,1 0 0,0 1 0,0-1 0,1 0 0,-1 0 0,1-1 0,0 1 0,0-1 0,0 0 0,0 0 0,6 3 0,4 1 0,0-1 0,0-1 0,0 0 0,1-1 0,-1-1 0,1 0 0,29 2 0,33 6 0,-35-1 0,8 3 0,79 9 0,-14-13 0,76 9 0,-188-18 0,-1 0 0,1 1 0,0-1 0,-1 0 0,1 1 0,-1 0 0,1 0 0,-1 0 0,1 0 0,-1 0 0,0 0 0,1 0 0,-1 1 0,0-1 0,0 1 0,0 0 0,0 0 0,3 3 0,-5-3 0,1 0 0,-1 0 0,1 0 0,-1 0 0,0 0 0,0 0 0,0 0 0,0 0 0,0 0 0,0 0 0,-1 0 0,1 0 0,-1 0 0,1 0 0,-1-1 0,0 1 0,1 0 0,-1 0 0,0 0 0,0-1 0,-1 1 0,1 0 0,0-1 0,-2 3 0,-44 51 0,-14 21 0,47-59 0,0 0 0,-1-1 0,-1 0 0,-1-1 0,-22 16 0,-31 28 0,45-35 0,2 1 0,1 1 0,1 1 0,1 1 0,1 1 0,2 0 0,1 2 0,-15 39 0,29-64 0,0 0 0,0-1 0,1 1 0,0 0 0,0 0 0,0 0 0,1 0 0,0 1 0,0-1 0,2 7 0,-1-9 0,0-1 0,0 1 0,1-1 0,-1 1 0,1-1 0,0 0 0,0 0 0,0 0 0,0 0 0,1 0 0,-1 0 0,1-1 0,0 1 0,0-1 0,-1 0 0,2 1 0,-1-2 0,3 3 0,16 6 0,0-1 0,0-1 0,1-1 0,-1-1 0,27 4 0,15 4 0,472 101 0,-509-111 0,0 1 0,0 0 0,0 2 0,-1 2 0,0 0 0,-1 1 0,0 2 0,42 26 0,36 24 0,-20-13 0,-74-44 0,0 1 0,-1 1 0,0-1 0,0 1 0,0 1 0,-1-1 0,11 17 0,-16-21 0,0 0 0,0 0 0,-1 0 0,0 0 0,1 1 0,-1-1 0,0 0 0,-1 0 0,1 1 0,-1-1 0,1 1 0,-1-1 0,0 0 0,0 1 0,0-1 0,-1 0 0,1 1 0,-1-1 0,0 0 0,0 1 0,0-1 0,0 0 0,-1 0 0,1 0 0,-1 0 0,0 0 0,0 0 0,-2 2 0,-17 18 0,0 0 0,-2-2 0,-32 23 0,25-20 0,-4 4 0,-41 25 0,60-44 0,-1-1 0,1 0 0,-1-1 0,0-1 0,-31 8 0,1-6 0,16-3 0,-45 14 0,68-16 0,0-1 0,0 1 0,0 1 0,0-1 0,0 1 0,1 0 0,0 0 0,0 1 0,0 0 0,0 0 0,-6 8 0,11-12 0,0 0 0,0 0 0,1 0 0,-1 0 0,0 0 0,0 0 0,1 1 0,-1-1 0,1 0 0,-1 0 0,1 0 0,-1 1 0,1-1 0,0 0 0,0 1 0,-1-1 0,1 0 0,0 1 0,0-1 0,0 0 0,1 1 0,-1-1 0,0 0 0,0 0 0,1 1 0,-1-1 0,1 0 0,-1 0 0,1 1 0,-1-1 0,1 0 0,0 0 0,0 0 0,-1 0 0,1 0 0,0 0 0,0 0 0,0 0 0,0 0 0,0 0 0,0-1 0,0 1 0,1 0 0,-1-1 0,0 1 0,0-1 0,0 1 0,3 0 0,7 3 0,1-1 0,0 1 0,0-2 0,15 3 0,57 2 0,151-7 0,10 0 0,-237 2 0,0-1 0,0 1 0,0 0 0,0 0 0,0 1 0,-1 0 0,1 1 0,-1 0 0,0 0 0,0 0 0,0 1 0,-1 0 0,0 0 0,0 1 0,0 0 0,0 0 0,8 12 0,-7-8 0,0 1 0,-1-1 0,0 1 0,-1 0 0,0 0 0,-1 1 0,0-1 0,0 1 0,-2 0 0,1 0 0,0 16 0,-4 244 0,-2-105 0,4 361 0,-2-514 0,-1 0 0,0 0 0,0-1 0,-2 1 0,1 0 0,-2-1 0,0 0 0,0 0 0,-2 0 0,1-1 0,-12 16 0,-9 8 0,0-1 0,-42 39 0,53-59 0,-1-1 0,-1-1 0,0 0 0,-21 10 0,-25 17 0,-131 109 0,151-116 0,-60 34 0,56-38 0,-54 43 0,47-27 0,-27 21 0,-103 107 0,154-140 0,-92 110 0,115-132 0,3-6 0,0 1 0,1 0 0,0 1 0,-6 12 0,9-18 0,1 0 0,-1 0 0,1 0 0,0 0 0,-1 0 0,1 0 0,0 0 0,0 0 0,0 0 0,0 0 0,0 0 0,0 0 0,0 0 0,0 0 0,0 0 0,1 0 0,-1 0 0,0 0 0,1 0 0,-1 0 0,0 0 0,1 0 0,0 0 0,-1 0 0,1 0 0,-1-1 0,1 1 0,0 0 0,0 0 0,-1-1 0,1 1 0,0 0 0,0-1 0,0 1 0,0-1 0,0 1 0,0-1 0,0 1 0,0-1 0,0 0 0,2 1 0,18 3 0,1-1 0,0 0 0,0-2 0,0 0 0,41-5 0,-4 1 0,210 3 0,106-3 0,-363 3 0,1 0 0,-1-1 0,1-1 0,-1 0 0,0-1 0,0 0 0,0 0 0,0-2 0,0 1 0,-1-2 0,18-10 0,-3-1 0,2 0 0,0 2 0,0 1 0,2 1 0,-1 2 0,2 0 0,-1 2 0,1 2 0,1 1 0,52-4 0,104-16 0,-186 26 0,0 0 0,0 0 0,0 0 0,0-1 0,0 1 0,0-1 0,0 1 0,-1-1 0,1 0 0,0 0 0,0 0 0,-1 0 0,2-1 0,-2 2 0,-1-1 0,0 1 0,0 0 0,1-1 0,-1 1 0,0-1 0,0 1 0,0-1 0,0 1 0,0 0 0,0-1 0,0 1 0,0-1 0,0 1 0,0-1 0,0 1 0,0-1 0,0 1 0,0 0 0,0-1 0,0 1 0,0-1 0,-1 1 0,1-1 0,0 1 0,0 0 0,0-1 0,-1 1 0,1 0 0,0-1 0,-1 1 0,0-1 0,-3-3 0,0 1 0,0-1 0,-1 1 0,0 0 0,1 1 0,-1-1 0,-8-2 0,-13-4 0,-1 1 0,0 1 0,-1 1 0,1 2 0,-32-2 0,-144 5 0,124 3 0,32-1 0,-36 1 0,-1-3 0,1-4 0,-90-17 0,105 7 0,0 4 0,-138-6 0,165 16 0,26-2 0,36-1 0,453-9 0,-319 14 0,159 0 0,235-3 0,-532 2 0,89-7 0,-96 6 0,0-1 0,0 0 0,0-1 0,0 0 0,-1-1 0,1 0 0,17-10 0,-1-2 0,1 2 0,43-16 0,-47 21 0,-1 0 0,-1-1 0,0-1 0,37-26 0,-57 36 0,0 0 0,0 1 0,0-1 0,0 0 0,0 0 0,0 0 0,0 0 0,0 0 0,0-1 0,0 1 0,0 0 0,-1 0 0,1 0 0,0-1 0,-1 1 0,1 0 0,-1-1 0,0 1 0,1 0 0,-1-3 0,0 4 0,-1-1 0,1 0 0,0 0 0,-1 0 0,1 0 0,-1 0 0,0 0 0,1 1 0,-1-1 0,1 0 0,-1 0 0,0 1 0,0-1 0,0 0 0,1 1 0,-1-1 0,0 1 0,0-1 0,0 1 0,0 0 0,-1-1 0,-9-3 0,0 1 0,-1 1 0,-21-2 0,22 2 0,-147-10 0,-169 7 0,-18 0 0,256 0 0,-1157-95 0,1226 97 0,10 3 0,0-1 0,1 0 0,-1-1 0,0 0 0,1 0 0,0-1 0,-1-1 0,-14-7 0,23 11 0,0-1 0,0 1 0,1-1 0,-1 1 0,0-1 0,1 1 0,-1-1 0,0 0 0,1 1 0,-1-1 0,1 0 0,-1 1 0,1-1 0,-1 0 0,1 0 0,-1 0 0,1 1 0,0-1 0,0 0 0,-1 0 0,1 0 0,0 0 0,0 1 0,0-1 0,0 0 0,0 0 0,0 0 0,0-1 0,1 0 0,0 1 0,0-1 0,0 1 0,0-1 0,0 1 0,0-1 0,1 1 0,-1 0 0,0 0 0,1-1 0,-1 1 0,1 0 0,-1 0 0,4-1 0,19-9 0,2 1 0,-1 1 0,2 2 0,39-8 0,-63 15 0,515-81 0,4 37 0,322 29 0,-823 15 0,1-1 0,-1-1 0,0 0 0,0-2 0,0 0 0,-1-2 0,1 0 0,28-13 0,-47 18 0,1 0 0,-1 0 0,0-1 0,1 1 0,-1 0 0,0-1 0,0 0 0,0 0 0,0 1 0,2-4 0,-3 5 0,-1-1 0,0 1 0,0 0 0,0-1 0,0 1 0,0 0 0,1-1 0,-1 1 0,0-1 0,0 1 0,0 0 0,0-1 0,0 1 0,0-1 0,0 1 0,-1 0 0,1-1 0,0 1 0,0 0 0,0-1 0,0 1 0,0 0 0,-1-1 0,1 1 0,0 0 0,0-1 0,0 1 0,-1 0 0,1-1 0,0 1 0,-1 0 0,1 0 0,0-1 0,0 1 0,-1 0 0,1 0 0,0 0 0,-1-1 0,-6-1 0,1-1 0,-1 2 0,1-1 0,-1 1 0,0-1 0,-12 1 0,-64-4 0,0 4 0,0 3 0,-131 22 0,87-3 0,-1-5 0,0-6 0,-225-11 0,350 1 0,0 0 0,1 0 0,-1 0 0,1-1 0,-1 1 0,0-1 0,1 0 0,-1 0 0,1 1 0,0-2 0,-5-1 0,7 3 0,-1-1 0,1 1 0,0-1 0,0 1 0,0 0 0,-1-1 0,1 1 0,0-1 0,0 1 0,0-1 0,0 1 0,0-1 0,0 1 0,0-1 0,0 1 0,0-1 0,0 1 0,0-1 0,0 1 0,0 0 0,0-1 0,0 1 0,0-1 0,0 1 0,1-1 0,-1 1 0,0-1 0,0 1 0,1 0 0,-1-1 0,0 1 0,1 0 0,-1-1 0,0 1 0,1 0 0,0-1 0,6-6 0,1 1 0,1 0 0,-1 1 0,17-9 0,35-14 0,1 2 0,92-25 0,135-20 0,-170 44 0,257-48 0,-373 74 0,4 1 0,1-1 0,-1-1 0,0 1 0,0-1 0,0 0 0,0 0 0,0-1 0,0 0 0,-1 0 0,1 0 0,-1-1 0,0 0 0,9-8 0,-13 11 0,-1 0 0,1 1 0,-1-1 0,1 0 0,-1 0 0,1 1 0,-1-1 0,0 0 0,1 0 0,-1 0 0,0 0 0,0 1 0,0-1 0,0 0 0,0 0 0,0 0 0,0 0 0,0 0 0,0 0 0,0 1 0,0-1 0,0 0 0,-1 0 0,1 0 0,0 0 0,-1 0 0,1 1 0,0-1 0,-1 0 0,1 0 0,-1 1 0,1-1 0,-1 0 0,0 1 0,1-1 0,-1 1 0,0-1 0,1 1 0,-2-1 0,-2-2 0,0 1 0,-1-1 0,1 1 0,-1 1 0,1-1 0,-10-1 0,-46-6 0,0 3 0,-109 3 0,113 3 0,20 0 0,-58-2 0,-1 5 0,-154 24 0,13 17 0,-375 19 0,83-39 0,523-24 0,0 0 0,1 0 0,-1 0 0,0 0 0,0-1 0,-8-2 0,13 3 0,0 0 0,-1 0 0,1 0 0,0 0 0,0 0 0,0 0 0,-1-1 0,1 1 0,0 0 0,0 0 0,0 0 0,0 0 0,0-1 0,-1 1 0,1 0 0,0 0 0,0 0 0,0-1 0,0 1 0,0 0 0,0 0 0,0-1 0,0 1 0,0 0 0,0 0 0,0 0 0,0-1 0,0 1 0,0 0 0,0 0 0,0-1 0,0 1 0,0 0 0,0 0 0,0 0 0,0-1 0,0 1 0,0 0 0,0 0 0,1-1 0,-1 1 0,0 0 0,0 0 0,20-17 0,24-9 0,0 2 0,61-22 0,104-29 0,-208 74 0,225-67 0,3 9 0,397-49 0,167-12 0,-716 106 0,-39 8 0,-1-1 0,39-14 0,-62 14 0,-12 2 0,-4 4 0,0 0 0,0 0 0,0 0 0,0 0 0,0 1 0,0-1 0,0 1 0,0 0 0,0-1 0,0 1 0,-3 0 0,-444-4 0,247 7 0,78-3 0,-403 14 0,523-14 0,-3 1 0,0 0 0,0-1 0,0 0 0,-11-2 0,17 2 0,0 0 0,0 0 0,1 0 0,-1-1 0,0 1 0,0 0 0,0-1 0,1 1 0,-1 0 0,0-1 0,1 1 0,-1-1 0,0 1 0,1-1 0,-1 1 0,1-1 0,-1 1 0,1-1 0,-1 0 0,1 1 0,-1-1 0,1 0 0,-1 1 0,1-1 0,0 0 0,0 0 0,-1 1 0,1-1 0,0 0 0,0 0 0,0 1 0,0-1 0,0 0 0,0 0 0,0 0 0,0 1 0,0-1 0,0 0 0,0 0 0,0 0 0,1 1 0,-1-1 0,0 0 0,1 0 0,-1 1 0,0-1 0,1 0 0,-1 1 0,1-1 0,0 0 0,3-6 0,1 1 0,0 0 0,0 0 0,0 1 0,1-1 0,-1 1 0,1 0 0,1 1 0,-1-1 0,10-4 0,-14 8 0,59-35 0,2 3 0,2 2 0,0 4 0,81-23 0,284-56 0,-335 87 0,203-52 0,-250 52 0,-48 19 0,0 0 0,-1 0 0,1 0 0,0 0 0,0 0 0,-1-1 0,1 1 0,0 0 0,0 0 0,-1 0 0,1 0 0,0-1 0,0 1 0,-1 0 0,1 0 0,0 0 0,0-1 0,0 1 0,-1 0 0,1 0 0,0-1 0,0 1 0,0 0 0,0 0 0,0-1 0,-1 1 0,1 0 0,0-1 0,0 1 0,0 0 0,0 0 0,0-1 0,0 1 0,0 0 0,0-1 0,0 1 0,0 0 0,0-1 0,0 1 0,1 0 0,-1 0 0,0-1 0,0 1 0,0 0 0,0-1 0,0 1 0,1 0 0,-1 0 0,0 0 0,0-1 0,0 1 0,1 0 0,-1 0 0,0-1 0,0 1 0,1 0 0,-1 0 0,0 0 0,0 0 0,1 0 0,-1 0 0,0-1 0,0 1 0,1 0 0,-1 0 0,0 0 0,1 0 0,-1 0 0,-23-4 0,23 3 0,-73-3 0,-106 7 0,78 0 0,-165 19 0,10 0 0,215-25 0,27-4 0,13 6 0,1 1 0,0-1 0,0 1 0,0-1 0,0 1 0,1-1 0,-1 1 0,0-1 0,0 1 0,0-1 0,0 1 0,1-1 0,-1 1 0,0-1 0,0 1 0,1 0 0,-1-1 0,0 1 0,1-1 0,-1 1 0,0 0 0,1-1 0,-1 1 0,0 0 0,1-1 0,-1 1 0,1 0 0,-1 0 0,1-1 0,-1 1 0,1 0 0,18-10 0,-1 1 0,1 0 0,1 2 0,0 0 0,24-4 0,-4 0 0,379-133 0,-382 125 0,-29 10 0,-12 4 0,-20 1 0,21 3 0,-92-4 0,-103 8 0,88 0 0,-19 4 0,-155 31 0,-26 2 0,-352-10 0,620-32 0,-42 1 0,77 1 0,1 0 0,-1 1 0,1 0 0,-1 1 0,1-1 0,0 1 0,0 0 0,0 1 0,-9 4 0,14-6 0,0-1 0,0 1 0,0 0 0,1-1 0,-1 1 0,0 0 0,1-1 0,-1 1 0,1 0 0,-1 0 0,1 0 0,-1-1 0,1 1 0,-1 0 0,1 0 0,0 0 0,0 0 0,-1 0 0,1 0 0,0 0 0,0 0 0,0 0 0,0 0 0,0 0 0,0 0 0,0 0 0,0-1 0,0 1 0,1 0 0,-1 0 0,0 0 0,1 0 0,-1 0 0,1 0 0,-1 0 0,1-1 0,-1 1 0,1 0 0,-1 0 0,1-1 0,0 1 0,-1 0 0,1-1 0,0 1 0,1 1 0,2 1 0,0 0 0,-1 0 0,2 0 0,-1 0 0,0-1 0,0 0 0,8 3 0,15 1 0,0-1 0,0-2 0,53 0 0,-1 0 0,219 6 0,-84-5 0,-188 1 0,-25-5 0,-1 0 0,1 0 0,-1 1 0,1-1 0,-1 0 0,1 1 0,0-1 0,-1 0 0,0 1 0,1-1 0,-1 1 0,1-1 0,-1 1 0,1-1 0,-1 1 0,0-1 0,1 1 0,-1-1 0,0 1 0,0-1 0,1 1 0,-1 0 0,-1 2 0,1-1 0,-1 1 0,0-1 0,0 0 0,0 0 0,0 0 0,0 1 0,0-1 0,-1 0 0,1 0 0,-1-1 0,1 1 0,-1 0 0,0 0 0,0-1 0,0 1 0,-3 1 0,-50 39 0,-87 49 0,62-43 0,-27 15 0,-3-6 0,-2-5 0,-170 55 0,-115 35 0,390-140 0,-19 6 0,0 1 0,0 2 0,2 0 0,-40 25 0,62-35 0,-1 1 0,1 0 0,-1 0 0,1 0 0,0 0 0,0 0 0,0 1 0,0-1 0,0 0 0,0 1 0,1 0 0,-1-1 0,1 1 0,-2 4 0,3-6 0,0 1 0,0 0 0,0 0 0,0-1 0,0 1 0,0 0 0,1 0 0,-1-1 0,1 1 0,-1 0 0,1-1 0,-1 1 0,1-1 0,0 1 0,0-1 0,0 1 0,0-1 0,0 1 0,0-1 0,0 0 0,1 1 0,-1-1 0,0 0 0,1 0 0,2 1 0,6 5 0,1-1 0,0 0 0,1-1 0,-1 0 0,1-1 0,0 0 0,24 3 0,-10-1 0,567 109 0,-334-70 0,-25-10 0,-220-32 0,0 0 0,0 1 0,-1 0 0,17 8 0,-23-9 0,0 1 0,0-1 0,-1 1 0,0 1 0,0-1 0,0 1 0,0 0 0,-1 0 0,8 9 0,-12-12 0,0-1 0,-1 0 0,1 1 0,0-1 0,0 1 0,-1-1 0,1 1 0,-1 0 0,1-1 0,-1 1 0,0-1 0,0 1 0,0 0 0,0-1 0,0 1 0,0 0 0,0-1 0,0 1 0,-1-1 0,1 1 0,0 0 0,-1-1 0,0 1 0,1-1 0,-1 1 0,0-1 0,0 0 0,0 1 0,0-1 0,0 0 0,-2 3 0,-3 2 0,-1 0 0,0 0 0,-1 0 0,-11 6 0,11-7 0,-54 30 0,-1-2 0,-74 25 0,-37 19 0,132-59 0,-1-2 0,-1-2 0,0-2 0,-89 12 0,-9 3 0,100-20 0,-25 5 0,64-11 0,-1 0 0,0 0 0,0 1 0,0 0 0,1-1 0,-1 1 0,1 0 0,-1 1 0,1-1 0,0 0 0,0 1 0,-4 4 0,6-6 0,0 0 0,1 0 0,-1 0 0,0 0 0,1 0 0,-1 0 0,1 0 0,-1 0 0,1 0 0,0 1 0,-1-1 0,1 0 0,0 0 0,0 0 0,0 0 0,0 1 0,0-1 0,0 0 0,0 0 0,0 0 0,1 1 0,-1-1 0,0 0 0,1 0 0,-1 0 0,1 0 0,-1 0 0,1 0 0,-1 0 0,1 0 0,0 0 0,0 0 0,-1 0 0,1 0 0,0 0 0,0-1 0,0 1 0,0 0 0,0 0 0,1 0 0,6 3 0,-1 1 0,1-2 0,0 1 0,11 3 0,-19-7 0,39 12 0,0-1 0,65 7 0,82 1 0,-153-18 0,-21-1 0,-1 0 0,1 1 0,21 5 0,-33-6 0,1 1 0,0-1 0,0 0 0,0 0 0,0 1 0,0-1 0,-1 1 0,1-1 0,0 0 0,0 1 0,-1 0 0,1-1 0,0 1 0,-1-1 0,1 1 0,-1 0 0,1-1 0,-1 1 0,1 0 0,-1 0 0,1-1 0,-1 1 0,0 0 0,1 0 0,-1 0 0,0 0 0,0 1 0,0 0 0,0 0 0,0 0 0,0 0 0,0 0 0,-1-1 0,1 1 0,-1 0 0,0 0 0,1 0 0,-3 2 0,-2 5 0,-1 0 0,-1-1 0,-9 11 0,15-17 0,-19 16 0,0-1 0,-1 0 0,-1-2 0,0 0 0,-35 16 0,-10 7 0,47-26 0,-36 24 0,51-33 0,1 1 0,0-1 0,0 1 0,0 0 0,0 0 0,1 0 0,-1 1 0,-4 8 0,7-12 0,1 0 0,0 0 0,-1 0 0,1 0 0,0 0 0,0 0 0,0 0 0,0 0 0,0 0 0,0 0 0,0 0 0,0 0 0,0 0 0,0 0 0,0 0 0,0 0 0,1 0 0,-1 0 0,1 0 0,-1-1 0,0 1 0,1 0 0,-1 0 0,1 0 0,0 0 0,-1-1 0,1 1 0,0 0 0,-1-1 0,1 1 0,0 0 0,0-1 0,0 1 0,-1-1 0,1 1 0,0-1 0,0 0 0,0 1 0,0-1 0,0 0 0,0 1 0,0-1 0,1 0 0,8 2 0,-1 0 0,1-1 0,14 1 0,-17-2 0,152 4 0,-90-5 0,90 12 0,-29 7 0,413 66 0,-365-62 0,-165-18 0,-1 0 0,0 1 0,0 0 0,0 1 0,19 12 0,23 12 0,21-2 0,-53-20 0,-1 0 0,0 1 0,0 0 0,0 2 0,20 15 0,81 52 0,-106-68 0,-10-6 0,-1-1 0,0 1 0,0 1 0,-1-1 0,1 1 0,-1-1 0,0 1 0,0 1 0,6 10 0,-9-14 0,0 0 0,0 0 0,0 0 0,0 0 0,0 1 0,-1-1 0,1 0 0,0 1 0,-1-1 0,0 0 0,1 1 0,-1-1 0,0 0 0,0 1 0,-1-1 0,1 0 0,0 1 0,-1-1 0,0 0 0,1 1 0,-1-1 0,0 0 0,0 0 0,0 0 0,0 0 0,-1 0 0,1 0 0,0 0 0,-4 3 0,3-4 0,0 1 0,-1-1 0,1 1 0,-1-1 0,1 0 0,-1 0 0,1 0 0,-1-1 0,0 1 0,0 0 0,1-1 0,-1 0 0,0 0 0,0 0 0,1 0 0,-1 0 0,0 0 0,0-1 0,1 1 0,-1-1 0,-4-1 0,-1-1 0,-1 0 0,2-1 0,-1 0 0,0 0 0,-12-9 0,10 5 0,1 0 0,-1 0 0,2-1 0,-15-17 0,21 24 0,1 0 0,-1 0 0,1 0 0,-1 0 0,1-1 0,0 1 0,0 0 0,0-1 0,0 1 0,0-1 0,0 1 0,1-1 0,-1 1 0,1-1 0,0 0 0,-1 1 0,1-1 0,1 1 0,-1-1 0,0 0 0,1 1 0,-1-1 0,1 1 0,0-1 0,-1 1 0,1-1 0,1 1 0,-1 0 0,2-4 0,4-1 0,-1 1 0,1 0 0,0 0 0,1 1 0,-1 0 0,1 0 0,0 1 0,10-5 0,75-25 0,-62 23 0,2 1 0,-20 6 0,1 0 0,-1-1 0,0 0 0,0-1 0,-1 0 0,0-1 0,22-16 0,-33 23 0,-1-1 0,1 1 0,-1 0 0,1-1 0,-1 1 0,1 0 0,-1-1 0,1 1 0,-1 0 0,0-1 0,1 1 0,-1-1 0,1 1 0,-1-1 0,0 1 0,0-1 0,1 1 0,-1-1 0,0 0 0,0 1 0,1-1 0,-1 1 0,0-1 0,0 0 0,0 1 0,0-1 0,0 1 0,0-1 0,0 0 0,0 1 0,0-1 0,0 1 0,-1-1 0,1 1 0,0-1 0,0 0 0,0 1 0,-1-1 0,1 1 0,0-1 0,-1 1 0,1-1 0,0 1 0,-1-1 0,1 1 0,-1 0 0,1-1 0,-1 1 0,1-1 0,-1 1 0,1 0 0,-1 0 0,1-1 0,-1 1 0,1 0 0,-2-1 0,-37-7 0,37 8 0,-87-5 0,-1 4 0,-116 13 0,16 0 0,179-12 0,-1 1 0,1-2 0,0 0 0,-1 0 0,1-1 0,0 0 0,0-1 0,0 0 0,0-1 0,1 0 0,-1-1 0,1 0 0,0 0 0,1-1 0,-1-1 0,1 0 0,-13-11 0,-2-7 0,0-1 0,-34-48 0,-33-68 0,88 138 0,-36-61 0,3-1 0,-43-107 0,65 133 0,1-1 0,2-1 0,2 1 0,1-2 0,-3-83 0,11 101 0,0 0 0,1 0 0,9-49 0,-8 68 0,0-1 0,0 0 0,0 0 0,1 1 0,0 0 0,0-1 0,1 1 0,0 0 0,0 1 0,0-1 0,1 1 0,0 0 0,0 0 0,0 0 0,0 0 0,1 1 0,0 0 0,0 0 0,7-3 0,21-6 0,1 2 0,0 1 0,1 1 0,43-4 0,-23 3 0,516-100 0,-564 108 0,1 0 0,-1 1 0,1 0 0,0 0 0,12 0 0,-20 1 0,0 0 0,0 0 0,1 0 0,-1 1 0,0-1 0,0 0 0,0 0 0,0 1 0,0-1 0,0 0 0,0 1 0,0-1 0,0 1 0,0-1 0,0 1 0,0 0 0,0 0 0,0-1 0,0 1 0,-1 0 0,1 0 0,0 0 0,0 0 0,-1 0 0,1 0 0,-1 0 0,1 0 0,-1 0 0,1 0 0,-1 0 0,0 0 0,1 0 0,-1 0 0,0 0 0,0 0 0,0 1 0,0-1 0,0 0 0,0 0 0,0 0 0,-1 2 0,0 2 0,0-1 0,-1 0 0,0 0 0,0 0 0,0 0 0,-1 0 0,1 0 0,-1-1 0,0 1 0,0-1 0,0 1 0,0-1 0,-1 0 0,1-1 0,-1 1 0,-5 3 0,-17 10 0,-1 0 0,0-1 0,-53 18 0,-97 22 0,149-47 0,-131 34 0,-1-6 0,-214 18 0,-27-37 0,388-17 0,-2 0 0,1 0 0,0-1 0,-20-4 0,30 4 0,0 0 0,0 0 0,0 0 0,1-1 0,-1 0 0,0 0 0,1 0 0,-1 0 0,1 0 0,0-1 0,0 0 0,0 1 0,0-1 0,0 0 0,0-1 0,-2-3 0,-3-7 0,1-2 0,1 1 0,0-1 0,1 0 0,0 0 0,2 0 0,-3-22 0,-7-28 0,0 21 0,-2 1 0,-1 0 0,-2 2 0,-27-46 0,-105-146 0,95 156 0,4-2 0,-50-107 0,88 155 0,2 1 0,1-2 0,1 1 0,2-1 0,1-1 0,-1-53 0,6 78 0,0 0 0,1-1 0,1 1 0,-1 0 0,2-1 0,-1 1 0,1 0 0,1 0 0,-1 0 0,2 0 0,-1 1 0,1-1 0,0 1 0,1 0 0,0 0 0,0 0 0,1 1 0,0 0 0,0 0 0,1 0 0,0 1 0,0 0 0,0 0 0,1 1 0,0-1 0,15-6 0,8-3 0,2 2 0,0 0 0,0 3 0,1 0 0,0 3 0,62-7 0,212 4 0,-252 10 0,102 16 0,-134-12 0,-1 1 0,0 2 0,-1 0 0,0 2 0,0 0 0,39 23 0,-47-23 0,0 1 0,-1 0 0,0 0 0,0 1 0,-1 1 0,-1 0 0,14 19 0,-24-29 0,0-1 0,0 1 0,0 0 0,0-1 0,0 1 0,0 0 0,-1 0 0,1 0 0,0-1 0,-1 1 0,0 0 0,1 0 0,-1 0 0,0 0 0,0 0 0,0 0 0,0 0 0,-1 0 0,1 0 0,0-1 0,-1 1 0,0 0 0,1 0 0,-1 0 0,0-1 0,0 1 0,0 0 0,0-1 0,0 1 0,0-1 0,-3 4 0,-2 0 0,0 0 0,0 0 0,-1-1 0,0 0 0,1 0 0,-16 5 0,-16 6 0,-1-3 0,-1-1 0,0-2 0,-56 6 0,-169 3 0,257-17 0,6-1 0,-611 0 0,592-2 0,0-1 0,1 0 0,-1-2 0,1 0 0,-1-1 0,2-1 0,-1-1 0,-33-19 0,46 22 0,0 1 0,0-1 0,1-1 0,-1 1 0,1-1 0,0 0 0,1 0 0,0-1 0,0 0 0,0 0 0,1 0 0,-1-1 0,2 1 0,-1-1 0,1 0 0,1 0 0,-1 0 0,1 0 0,0 0 0,1-1 0,0 1 0,1-1 0,0 1 0,1-12 0,-1 15 0,1 0 0,1 0 0,-1 0 0,1-1 0,0 1 0,0 1 0,0-1 0,1 0 0,0 1 0,0-1 0,0 1 0,0 0 0,1 0 0,-1 0 0,1 0 0,0 1 0,9-7 0,7-3 0,0 1 0,42-18 0,1 4 0,1 4 0,83-20 0,141-12 0,-96 30 0,1 8 0,302 14 0,-489 2 0,0 1 0,-1 0 0,1 0 0,0 0 0,0 0 0,-1 1 0,1 0 0,0 0 0,-1 1 0,0 0 0,0-1 0,0 2 0,8 5 0,-6-2 0,0 0 0,0 1 0,-1 0 0,0 0 0,-1 0 0,0 1 0,5 10 0,-2-3 0,-2 1 0,0-1 0,0 1 0,-2 0 0,0 0 0,-1 1 0,0-1 0,-2 1 0,0 0 0,-1-1 0,-1 1 0,0 0 0,-5 17 0,1-13 0,-1 1 0,-1-1 0,-1-1 0,-1 1 0,0-1 0,-2-1 0,-1 0 0,0-1 0,-23 27 0,2-8 0,-1-2 0,-2-1 0,-2-2 0,-1-2 0,-1-1 0,-49 26 0,-131 57 0,219-112 0,-41 16 0,0-2 0,-1-1 0,-46 7 0,54-12 0,-10 0 0,-1-2 0,1-2 0,-68 0 0,-139-19 0,162 8 0,-505-52 0,187-17 0,-51-7 0,-601-98-164,731 110-561,-1632-425-2740,398 0 551,1163 365 1896,104 36 35,-45-12-983,312 97 1679,12 5 359,0-2 0,0 0-1,-18-10 1,32 14 128,1 0 0,-1 0 0,0 0 0,1 0 0,0 0 0,0-1 0,-1 1 0,1-1 0,1 0 0,-1 1 0,0-1 0,-1-4 0,-16-21 1132,-102-90 1102,-5 5 1,-142-96-1,256 200-2434,0 1 0,-1 0 0,0 1 0,-1 1 0,1 0 0,-1 1 0,0 0 0,-26-4 0,23 7 0,-1 1 0,0 0 0,1 1 0,-1 2 0,0-1 0,-32 9 0,7 2 0,0 1 0,2 3 0,0 1 0,0 2 0,2 1 0,0 3 0,-42 32 0,-166 106 0,238-154 0,-1-1 0,0 0 0,-21 9 0,30-14 0,-1 0 0,0 0 0,0-1 0,0 1 0,1 0 0,-1-1 0,0 0 0,0 1 0,0-1 0,0 0 0,0 0 0,0 0 0,0 0 0,0 0 0,1 0 0,-1-1 0,0 1 0,0-1 0,0 1 0,0-1 0,1 0 0,-1 0 0,0 1 0,0-1 0,1 0 0,-1-1 0,1 1 0,-1 0 0,1 0 0,-1-1 0,1 1 0,-2-3 0,-1-6 0,1 0 0,0 0 0,0 0 0,1 0 0,0 0 0,1-1 0,0 1 0,0-1 0,3-20 0,29-266 0,26-10 0,-10 61 0,-39 209 0,-5 27 0,0 0 0,-1-1 0,0 0 0,-1 1 0,0-1 0,-1 0 0,0 0 0,-1 1 0,-3-22 0,2 29 0,0 0 0,1 0 0,-1 1 0,0-1 0,0 0 0,-1 1 0,1 0 0,-1-1 0,1 1 0,-1 0 0,0 0 0,1 1 0,-1-1 0,0 0 0,0 1 0,0 0 0,0 0 0,-1 0 0,1 0 0,0 0 0,0 1 0,-1-1 0,1 1 0,0 0 0,-4 0 0,-13 0 0,1 0 0,-37 7 0,53-7 0,-15 4 0,5-1 0</inkml:trace>
  <inkml:trace contextRef="#ctx0" brushRef="#br0" timeOffset="1">635 964 24575,'-30'33'0,"-122"161"0,73-91 0,69-89 0,-1-1 0,0-1 0,0 0 0,-2 0 0,1-1 0,-2-1 0,1 0 0,-1-1 0,-1 0 0,1-1 0,-1-1 0,-1 0 0,-16 4 0,29-10 0,1 0 0,0 0 0,0 0 0,-1-1 0,1 0 0,0 1 0,-1-1 0,1 0 0,-1 0 0,1 0 0,0 0 0,-1 0 0,1-1 0,0 1 0,-1-1 0,1 0 0,0 0 0,0 1 0,-1-1 0,1 0 0,0-1 0,0 1 0,0 0 0,0-1 0,1 1 0,-1-1 0,0 0 0,1 1 0,-1-1 0,1 0 0,-1 0 0,1 0 0,0 0 0,0 0 0,0 0 0,-2-4 0,0-7 0,0 0 0,0-1 0,1 1 0,1-1 0,0-19 0,0 13 0,-3-280 0,1-2 0,-60-363 0,58 647 0,1 23 0,1 32 0,1 368 0,8-312 0,4-1 0,32 131 0,-22-143 0,3 0 0,4-2 0,3-1 0,4-2 0,66 111 0,-11-59 0,206 223 0,-206-258-183,5-4 0,3-5 0,4-4 0,3-4 0,206 111 0,-87-74-382,5-11 0,455 137 1,-361-155 478,367 45 0,348-30 120,398-92-34,-1391-8 0,235-15 0,-239 12 0,-1-2 0,-1-1 0,1-2 0,68-28 0,-93 32 163,0-1 0,-1 0 0,0-1-1,0-1 1,-1 0 0,0-1 0,-1 0-1,15-17 1,-19 19-58,-2 0 0,1 0-1,-1 0 1,0-1-1,-1 0 1,0 0 0,0 0-1,-1-1 1,0 1 0,-1-1-1,0 0 1,-1 1 0,1-19-1,-2 23-299,0 0 0,1 1 0,0-1 0,-1 0 0,1 1 0,3-9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4:13:40.589"/>
    </inkml:context>
    <inkml:brush xml:id="br0">
      <inkml:brushProperty name="width" value="0.35" units="cm"/>
      <inkml:brushProperty name="height" value="0.35" units="cm"/>
      <inkml:brushProperty name="color" value="#FFFFFF"/>
    </inkml:brush>
  </inkml:definitions>
  <inkml:trace contextRef="#ctx0" brushRef="#br0">2409 4525 24575,'-1'-153'0,"-1"-21"0,22-187 0,8 171 0,17-194 0,-44 355 0,-2 0 0,0 0 0,-9-41 0,6 52 0,-1 1 0,0 0 0,-1 1 0,-1-1 0,-1 1 0,-18-29 0,8 22 0,-1 0 0,0 1 0,-2 1 0,-1 1 0,0 0 0,-2 2 0,-26-16 0,2 4 0,-2 3 0,-92-37 0,60 33 0,-1 4 0,-1 3 0,-172-25 0,231 48 0,0 0 0,0 2 0,0 1 0,1 1 0,-1 1 0,0 1 0,-32 11 0,-162 75 0,99-38 0,-330 111 0,385-143 0,-10 8 0,73-29 0,1 0 0,0 0 0,0 1 0,0-1 0,-1 1 0,1-1 0,0 1 0,0-1 0,0 1 0,0-1 0,0 1 0,0 0 0,0 0 0,0 0 0,0-1 0,1 1 0,-1 0 0,0 0 0,0 0 0,1 0 0,-2 3 0,5-4 0,-1 1 0,0-1 0,1 0 0,-1 1 0,0-1 0,1 0 0,-1 0 0,1 0 0,-1-1 0,0 1 0,1-1 0,3-1 0,115-25 0,169-61 0,113-75 0,-324 126 0,79-33 0,-139 61 0,-1-1 0,0-1 0,-1 0 0,18-16 0,6-3 0,-38 28 0,0 0 0,1-1 0,-1 1 0,0-1 0,0 1 0,-1-1 0,1 0 0,-1 0 0,1-1 0,1-2 0,-4 5 0,0 1 0,1-1 0,-1 1 0,0-1 0,0 1 0,0-1 0,0 1 0,0-1 0,0 1 0,0-1 0,0 0 0,0 1 0,0-1 0,0 1 0,-1-1 0,1 1 0,0-1 0,0 1 0,0-1 0,-1 1 0,1 0 0,0-1 0,-1 1 0,1-1 0,0 1 0,-1-1 0,1 1 0,-1-1 0,-1 0 0,-1-1 0,1 1 0,-1 0 0,1 0 0,-1 0 0,1 0 0,-1 1 0,1-1 0,-5 0 0,-54-4 0,0 2 0,-66 5 0,-39 0 0,166-2 0,-1 0 0,1 0 0,-1 0 0,1 1 0,-1-1 0,1 0 0,-1 0 0,1 0 0,-1 0 0,1 0 0,-1-1 0,1 1 0,-1 0 0,1 0 0,-1 0 0,1 0 0,0 0 0,-1-1 0,1 1 0,-1 0 0,1 0 0,-1-1 0,1 1 0,0 0 0,-1-1 0,1 1 0,0 0 0,-1-1 0,1 1 0,0-1 0,0 1 0,-1 0 0,1-1 0,0 1 0,0-1 0,0 1 0,-1-1 0,1 1 0,0-1 0,0 1 0,0-1 0,0 1 0,0-1 0,0 1 0,0-1 0,0 1 0,0-1 0,0 1 0,0-1 0,1 1 0,-1-1 0,0 1 0,0 0 0,0-1 0,1 1 0,-1-1 0,0 1 0,0-1 0,1 1 0,-1 0 0,0-1 0,1 1 0,-1 0 0,1-1 0,29-28 0,91-49 0,-33 25 0,474-347 0,-550 391 0,-1-1 0,0 0 0,0-1 0,-1 0 0,0-1 0,11-17 0,-18 25 0,-1 0 0,0 0 0,0 0 0,0 0 0,-1-1 0,1 1 0,-1 0 0,0-1 0,0 1 0,-1-1 0,1 0 0,-1 1 0,0-1 0,0 1 0,-1-1 0,1 1 0,-1-1 0,0 0 0,0 1 0,-1 0 0,1-1 0,-1 1 0,0 0 0,-4-8 0,0 4 0,-1 0 0,1 1 0,-1 0 0,0 0 0,-1 0 0,0 1 0,0 0 0,0 0 0,-1 1 0,-9-5 0,-13-4 0,-51-16 0,77 28 0,-81-23 0,-1 4 0,-1 3 0,-1 4 0,-119-3 0,179 17 0,0 1 0,0 2 0,1 1 0,-30 7 0,48-9 0,2 0 0,-13 1 0,19-1 0,11-1 0,364 1 0,-204-4 0,346 2 0,-822-21 0,96 4 0,-127-12 0,-35 25 0,206 7 0,-129-3 0,291 0 0,0-1 0,0 0 0,1 0 0,-1-1 0,0 0 0,1 1 0,-1-1 0,-5-5 0,9 7 0,0 0 0,0-1 0,0 0 0,0 1 0,1-1 0,-1 1 0,0-1 0,0 0 0,1 0 0,-1 1 0,1-1 0,-1 0 0,1 0 0,-1 0 0,1 0 0,-1 0 0,1 1 0,-1-3 0,2 2 0,-1 0 0,0 0 0,0 1 0,1-1 0,-1 0 0,1 0 0,-1 0 0,1 1 0,-1-1 0,1 0 0,-1 1 0,1-1 0,0 0 0,-1 1 0,1-1 0,0 1 0,-1-1 0,1 1 0,0-1 0,0 1 0,0 0 0,-1-1 0,1 1 0,0 0 0,1 0 0,31-10 0,0 1 0,57-6 0,-7 1 0,-5-1 0,1 2 0,80-1 0,453-25 0,-518 30 0,-83 8 0,0-2 0,0 1 0,0-2 0,-1 1 0,1-1 0,11-7 0,-22 11 0,0 0 0,0 0 0,-1 0 0,1 0 0,0 0 0,0 0 0,0 0 0,0-1 0,-1 1 0,1 0 0,0 0 0,0 0 0,0 0 0,0 0 0,0 0 0,0 0 0,-1-1 0,1 1 0,0 0 0,0 0 0,0 0 0,0 0 0,0 0 0,0-1 0,0 1 0,0 0 0,0 0 0,0 0 0,0 0 0,0-1 0,0 1 0,0 0 0,-1 0 0,2 0 0,-1 0 0,0-1 0,0 1 0,0 0 0,0 0 0,0 0 0,0 0 0,0-1 0,0 1 0,0 0 0,0 0 0,0 0 0,0 0 0,0-1 0,0 1 0,1 0 0,-1 0 0,0 0 0,0 0 0,0 0 0,0 0 0,0 0 0,1-1 0,-1 1 0,0 0 0,0 0 0,0 0 0,1 0 0,-19-2 0,-90-2 0,1-5 0,-205-43 0,245 34 0,4 0 0,-80-12 0,-47 13 0,-219 9 0,304 8 0,94 0 0,1 0 0,-1 1 0,1 0 0,0 0 0,-1 1 0,1 0 0,0 1 0,0 0 0,-13 7 0,23-10 0,-1 0 0,1 0 0,0 0 0,-1 0 0,1 1 0,0-1 0,0 0 0,0 0 0,-1 0 0,1 0 0,0 1 0,0-1 0,0 0 0,-1 0 0,1 0 0,0 1 0,0-1 0,0 0 0,0 0 0,0 1 0,-1-1 0,1 0 0,0 0 0,0 1 0,0-1 0,0 0 0,0 0 0,0 1 0,0-1 0,0 0 0,0 0 0,0 1 0,0-1 0,0 0 0,0 1 0,9 5 0,18 0 0,81 1 0,112-9 0,-86 0 0,495 2 0,-439 10 0,-41-1 0,245-6 0,-250-3 0,-141-1 0,-1 1 0,1 0 0,0 0 0,0 1 0,-1-1 0,1 1 0,0-1 0,-1 1 0,1 0 0,0 0 0,-1 0 0,1 0 0,-1 0 0,0 1 0,1-1 0,-1 1 0,2 1 0,-2 0 0,0 0 0,0 0 0,-1-1 0,1 1 0,-1 0 0,0 0 0,1 1 0,-2-1 0,1 0 0,0 0 0,-1 0 0,1 1 0,-1-1 0,0 6 0,-2 30 0,-1 0 0,-2-1 0,-20 73 0,14-66 0,1 1 0,-4 65 0,13 171 0,3-120 0,10-20 0,-1-3 0,-12 347 0,2-480 0,-1 0 0,0 0 0,0 0 0,-1 0 0,0 0 0,0 0 0,0 0 0,-1 0 0,1 0 0,-2-1 0,1 1 0,-1-1 0,1 1 0,-1-1 0,-1 0 0,1 0 0,-1 0 0,0 0 0,0-1 0,0 0 0,-1 0 0,0 0 0,1 0 0,-1-1 0,-1 1 0,1-1 0,-8 3 0,-11 5 0,0-1 0,-1-1 0,0-1 0,0-1 0,0-1 0,-36 3 0,-11-3 0,-76-5 0,137-2 0,-1 0 0,1 2 0,-1-1 0,1 1 0,0 1 0,0 0 0,0 0 0,0 1 0,0 1 0,0-1 0,1 2 0,-14 7 0,6-1 0,0-1 0,-1 0 0,-1-1 0,1-1 0,-1-1 0,-1-1 0,1-1 0,-1 0 0,0-2 0,0 0 0,-1-2 0,-30-1 0,48 0 0,1 0 0,0 0 0,-1 0 0,1-1 0,0 0 0,-1 1 0,1-1 0,0 0 0,0-1 0,0 1 0,-1-1 0,2 1 0,-1-1 0,0 0 0,0 0 0,0 0 0,1 0 0,-1-1 0,1 1 0,0-1 0,0 1 0,0-1 0,0 0 0,0 0 0,1 0 0,-3-6 0,0-4 0,1-1 0,0 1 0,1-1 0,0 0 0,1-19 0,-4-31 0,-7 4 0,-5-72 0,16 106 0,1 0 0,1 1 0,1-1 0,1 0 0,11-38 0,-1 22 0,2 0 0,2 1 0,2 0 0,2 2 0,1 0 0,40-51 0,-56 83 0,1-1 0,1 1 0,0 0 0,0 1 0,0 0 0,0 0 0,1 1 0,0 0 0,12-4 0,31-20 0,-28 14 0,-2-2 0,0-1 0,-1 0 0,-1-2 0,-1 0 0,-1-1 0,-1-1 0,16-25 0,-32 44 0,1 1 0,-1-1 0,1 0 0,-1 0 0,0 1 0,0-1 0,0 0 0,0 0 0,-1 0 0,1-1 0,-1 1 0,0 0 0,0-3 0,0 4 0,-1 1 0,1-1 0,-1 1 0,0 0 0,1-1 0,-1 1 0,0 0 0,0 0 0,0 0 0,0-1 0,0 1 0,0 0 0,0 0 0,0 0 0,0 0 0,-1 1 0,1-1 0,0 0 0,-1 0 0,1 1 0,0-1 0,-1 1 0,1-1 0,-1 1 0,1 0 0,-1 0 0,-2-1 0,-25-2 0,-1 1 0,1 2 0,-45 4 0,11 0 0,57-5 0,0 1 0,0 0 0,1 1 0,-1-1 0,0 1 0,1 0 0,-1 0 0,1 1 0,-1 0 0,1 0 0,0 0 0,-1 0 0,1 1 0,0 0 0,1 0 0,-1 0 0,1 1 0,-1 0 0,1 0 0,0 0 0,0 0 0,-4 6 0,-3 8 0,1 0 0,0 1 0,2 0 0,0 0 0,-10 36 0,-8 22 0,10-31 0,3 0 0,1 1 0,-5 52 0,8-44 0,-29 98 0,29-123 0,1 0 0,1 0 0,2 1 0,0-1 0,3 1 0,0 40 0,5 80 0,-3-151 0,0 0 0,0 0 0,0 1 0,-1-1 0,1 0 0,0 1 0,0-1 0,0 0 0,0 1 0,0-1 0,0 0 0,0 0 0,0 1 0,1-1 0,-1 0 0,0 1 0,0-1 0,0 0 0,0 1 0,0-1 0,0 0 0,0 0 0,1 1 0,-1-1 0,0 0 0,0 0 0,0 1 0,1-1 0,-1 0 0,0 0 0,0 0 0,1 0 0,-1 1 0,0-1 0,1 0 0,-1 0 0,7-11 0,4-25 0,5-33 0,-3-1 0,6-132 0,-19-152 0,-3 155 0,2 123 0,1-47 0,-18 223 0,8-56 0,3 0 0,-3 49 0,9 387 0,3-234 0,9-89 0,1 4 0,-11-25 0,-4 145 0,2-266 0,-1 0 0,-1 1 0,0-1 0,-1-1 0,0 1 0,-1-1 0,-1 1 0,0-1 0,-1-1 0,-1 1 0,0-1 0,-1-1 0,0 1 0,-1-2 0,0 1 0,-1-1 0,0-1 0,-24 17 0,-74 43 0,-17 13 0,109-73 0,1 0 0,-1-2 0,-1 0 0,0-1 0,0 0 0,-34 6 0,6 0 0,-173 44 0,210-55 0,-1 0 0,1 1 0,0 0 0,-1 1 0,2 0 0,-1 0 0,0 1 0,1 0 0,0 1 0,-13 11 0,17-14 0,0 1 0,1-1 0,0 1 0,-1 0 0,2 0 0,-1 0 0,0 0 0,1 0 0,-1 1 0,1-1 0,1 1 0,-1-1 0,1 1 0,-1 0 0,1 0 0,1-1 0,-1 1 0,1 0 0,-1 0 0,1 0 0,1 0 0,-1 0 0,2 5 0,0-5 0,0-1 0,0 1 0,0-1 0,1 0 0,0 1 0,0-1 0,0-1 0,0 1 0,1 0 0,0-1 0,-1 1 0,1-1 0,0 0 0,1-1 0,-1 1 0,0-1 0,1 1 0,-1-1 0,6 1 0,13 5 0,0 0 0,36 5 0,-58-13 0,66 12 0,121 4 0,71-17 0,-108 0 0,-129 0 0,0-1 0,1-1 0,-1 0 0,32-11 0,82-35 0,13-3 0,-95 35 0,54-25 0,-63 23 0,17-2 0,-58 20 0,1 0 0,-1 0 0,1 1 0,0-1 0,-1 1 0,1 0 0,0 0 0,-1 1 0,1-1 0,0 1 0,6 2 0,-9-2 0,-1 0 0,1 0 0,0 0 0,-1 1 0,1-1 0,-1 1 0,1-1 0,-1 1 0,0-1 0,1 1 0,-1 0 0,0 0 0,0 0 0,0-1 0,0 1 0,-1 0 0,1 0 0,-1 0 0,1 0 0,-1 0 0,1 3 0,1 49 0,-2-46 0,-3 108 0,3-114 0,0 0 0,0 0 0,0 0 0,0 0 0,1 0 0,-1 0 0,0 0 0,1-1 0,0 1 0,-1 0 0,1 0 0,0 0 0,0-1 0,0 1 0,0 0 0,2 1 0,-2-2 0,0-1 0,0 1 0,0-1 0,0 1 0,0-1 0,0 1 0,0-1 0,0 0 0,0 1 0,0-1 0,0 0 0,0 0 0,0 0 0,0 0 0,0 0 0,0 0 0,1 0 0,-1 0 0,0 0 0,0-1 0,1 0 0,4-1 0,-1 0 0,1-1 0,-1 0 0,0-1 0,0 1 0,0-1 0,0 0 0,8-8 0,6-11 0,-1 0 0,-1-2 0,-1 1 0,-1-2 0,-1 0 0,-1-1 0,16-50 0,43-210 0,-60 230 0,-5 19 0,-1 0 0,-2 0 0,-1-1 0,-4-61 0,0 98 0,1-1 0,0 1 0,-1-1 0,0 1 0,1-1 0,-1 1 0,0 0 0,0-1 0,0 1 0,-1 0 0,1 0 0,-1 0 0,1 0 0,-1 0 0,1 0 0,-1 0 0,0 0 0,0 1 0,-4-4 0,1 2 0,-1 1 0,1-1 0,-1 1 0,0 0 0,1 0 0,-1 1 0,0 0 0,-8-1 0,-7 1 0,0 0 0,0 2 0,-40 6 0,51-5 0,-1 0 0,1 1 0,0 0 0,0 0 0,0 1 0,0 1 0,1 0 0,0 0 0,0 1 0,0 0 0,-12 11 0,8-4 0,1 0 0,0 1 0,1 1 0,0 0 0,-15 30 0,7-16 0,0 0 0,-3-2 0,0 0 0,-1-2 0,-32 27 0,-10 12 0,16-18 0,35-35 0,1 0 0,1 2 0,0-1 0,-16 24 0,63-58 0,332-298 0,-335 291 0,-1-2 0,-2-1 0,-1-1 0,-2-1 0,27-47 0,-48 73 0,-1-1 0,0 1 0,0-1 0,2-10 0,-5 17 0,-1 1 0,1 0 0,-1-1 0,0 1 0,0 0 0,1-1 0,-1 1 0,0-1 0,0 1 0,0 0 0,-1-1 0,1 1 0,0-1 0,0 1 0,-1 0 0,1-1 0,-1 1 0,1 0 0,-1-1 0,0 1 0,1 0 0,-1 0 0,0 0 0,0-1 0,0 1 0,0 0 0,0 0 0,0 0 0,0 1 0,0-1 0,0 0 0,-1 0 0,1 1 0,0-1 0,-2 0 0,-4-1 0,0 1 0,1 0 0,-1 1 0,0 0 0,1 0 0,-1 0 0,0 1 0,1 0 0,-1 0 0,0 1 0,1-1 0,0 2 0,-1-1 0,1 1 0,-11 6 0,-2 1 0,0 2 0,1 0 0,-27 24 0,26-17 0,0 1 0,1 1 0,1 0 0,1 1 0,1 1 0,1 0 0,-13 32 0,-63 182 0,69-171 0,11-41 0,0-1 0,-2 0 0,0-1 0,-22 29 0,-69 81 0,61-82 0,25-30 0,0 0 0,-1-2 0,-1 0 0,-30 22 0,48-41 0,1 0 0,0 1 0,-1-1 0,1 0 0,0 0 0,-1 1 0,1-1 0,-1 0 0,1 0 0,0 0 0,-1 0 0,1 0 0,-1 0 0,1 1 0,0-1 0,-1 0 0,1 0 0,-1 0 0,1 0 0,0 0 0,-1-1 0,1 1 0,-1 0 0,1 0 0,-1 0 0,1 0 0,0 0 0,-1 0 0,1-1 0,0 1 0,-1 0 0,1 0 0,0-1 0,-1 1 0,1 0 0,0-1 0,-1 1 0,1 0 0,0-1 0,0 1 0,-1 0 0,1-1 0,0 1 0,0 0 0,0-1 0,0 1 0,-1-1 0,1 1 0,0-1 0,-5-28 0,4 18 0,-28-158 0,7 46 0,-9-150 0,29-146 0,4 234 0,-4 217 0,-2 0 0,-1-1 0,-16 53 0,1-7 0,-30 121 0,81-258 0,76-204 0,-92 217 0,-3 1 0,-1-2 0,-2 0 0,2-49 0,-8 40 0,-8-93 0,5 147 0,0 1 0,-1-1 0,1 1 0,-1-1 0,1 1 0,-1-1 0,0 1 0,0 0 0,-3-5 0,4 6 0,0 1 0,-1 0 0,1-1 0,-1 1 0,1-1 0,0 1 0,-1 0 0,1-1 0,-1 1 0,1 0 0,-1 0 0,1-1 0,-1 1 0,1 0 0,-1 0 0,1 0 0,-1-1 0,0 1 0,1 0 0,-1 0 0,1 0 0,-1 0 0,1 0 0,-1 0 0,1 0 0,-1 1 0,0-1 0,0 0 0,-1 2 0,-1-1 0,0 1 0,1 0 0,0 0 0,-1 0 0,1 0 0,0 1 0,0-1 0,0 1 0,0-1 0,1 1 0,-1-1 0,1 1 0,-2 5 0,-10 25 0,3 1 0,0 0 0,-8 67 0,-7 28 0,20-112 0,-1 1 0,0-1 0,-1 0 0,0-1 0,-11 16 0,17-30 0,1-1 0,-1 1 0,0-1 0,0 1 0,0-1 0,0 1 0,0-1 0,0 0 0,-1 0 0,1 1 0,0-1 0,0 0 0,-1 0 0,1 0 0,-1 0 0,1-1 0,-4 2 0,2-11 0,9-14 0,28-78 0,75-238 0,-82 238 0,21-149 0,-47 243 0,1 0 0,-1 0 0,0 1 0,-1-1 0,1 0 0,-1 0 0,-1 0 0,1 1 0,-1-1 0,0 0 0,-4-9 0,5 16 0,0-1 0,0 0 0,0 1 0,-1-1 0,1 1 0,0-1 0,0 1 0,-1-1 0,1 1 0,-1-1 0,1 1 0,0 0 0,-1-1 0,1 1 0,-1-1 0,1 1 0,-1 0 0,1 0 0,-1-1 0,1 1 0,-1 0 0,0 0 0,1-1 0,-1 1 0,1 0 0,-1 0 0,1 0 0,-1 0 0,0 0 0,1 0 0,-1 0 0,1 0 0,-1 0 0,0 0 0,1 0 0,-1 0 0,1 1 0,-1-1 0,1 0 0,-1 0 0,1 1 0,-1-1 0,1 0 0,-2 1 0,0 1 0,0-1 0,1 1 0,-1 0 0,0 0 0,1 0 0,-1 0 0,1 0 0,-1 0 0,1 0 0,-1 4 0,-3 11 0,0 0 0,1 0 0,1 0 0,1 1 0,1 0 0,0 27 0,0-7 0,0 369 0,2-444 0,2 1 0,9-46 0,26-100 0,4-22 0,-34 156 0,-2 0 0,1-79 0,-7 123 0,-1 1 0,1-1 0,-1 0 0,0 1 0,0-1 0,0 1 0,-1 0 0,1-1 0,-1 1 0,0 0 0,0 0 0,0 0 0,-4-5 0,5 7 0,0 0 0,0 1 0,0-1 0,0 0 0,0 1 0,0-1 0,0 1 0,0-1 0,0 1 0,0-1 0,0 1 0,-1-1 0,1 1 0,0 0 0,0 0 0,0 0 0,-1 0 0,1 0 0,0 0 0,0 0 0,0 0 0,-1 0 0,1 0 0,0 1 0,0-1 0,0 1 0,0-1 0,0 1 0,0-1 0,0 1 0,-1-1 0,2 1 0,-1 0 0,0 0 0,0-1 0,0 1 0,0 0 0,0 0 0,1 0 0,-1 0 0,0 0 0,1 0 0,-1 0 0,0 2 0,-8 13 0,2-1 0,0 2 0,0-1 0,2 1 0,0 0 0,-3 20 0,-3 7 0,1-5 0,-2-2 0,-2 1 0,-2-2 0,-20 38 0,36-74 0,-1 0 0,1 1 0,0-1 0,0 0 0,0 0 0,0 1 0,0-1 0,0 0 0,0 0 0,0 0 0,-1 1 0,1-1 0,0 0 0,0 0 0,0 1 0,-1-1 0,1 0 0,0 0 0,0 0 0,0 0 0,-1 0 0,1 1 0,0-1 0,0 0 0,-1 0 0,1 0 0,0 0 0,0 0 0,-1 0 0,1 0 0,0 0 0,0 0 0,-1 0 0,1 0 0,0 0 0,-1 0 0,-3-10 0,2-25 0,1 31 0,3-263 0,-2-11 0,0 273 0,0 1 0,-1-1 0,1 1 0,-1 0 0,0-1 0,-1 1 0,1 0 0,-1 0 0,0 0 0,0 0 0,0 0 0,0 0 0,-1 1 0,1-1 0,-6-4 0,7 6 0,-1 1 0,0 0 0,0 0 0,1 0 0,-1 0 0,0 0 0,0 0 0,0 0 0,0 0 0,-1 1 0,1-1 0,0 1 0,0 0 0,0 0 0,0 0 0,-1 0 0,1 0 0,0 0 0,0 0 0,0 1 0,0-1 0,0 1 0,0-1 0,0 1 0,0 0 0,0 0 0,0 0 0,0 0 0,0 0 0,0 0 0,0 1 0,1-1 0,-3 3 0,-1 1 0,0 0 0,1 0 0,-1 1 0,1 0 0,0-1 0,1 1 0,0 1 0,0-1 0,0 0 0,0 1 0,1 0 0,0-1 0,-1 10 0,-2 15 0,-3 51 0,7-60 0,0-8 0,-1 1 0,-1-1 0,0 0 0,-1 1 0,-1-2 0,0 1 0,-1 0 0,0-1 0,-1 0 0,-1-1 0,0 0 0,0 0 0,-13 13 0,15-16 0,1 0 0,-1 1 0,1-1 0,1 1 0,0 0 0,0 0 0,1 1 0,1-1 0,-1 1 0,2-1 0,-1 13 0,0 21 0,5 64 0,0-37 0,-2-52 0,-1 0 0,-1 0 0,0 0 0,-1 0 0,-1-1 0,-1 1 0,-1-1 0,-11 28 0,-1-2 0,-16 64 0,25-77 0,-1-1 0,-1 0 0,-1 0 0,-2-1 0,-25 42 0,38-71 0,-1 1 0,1-1 0,-1 1 0,1-1 0,-1 1 0,1 0 0,-1-1 0,1 1 0,0 0 0,-1 0 0,1-1 0,0 1 0,0 0 0,0 0 0,-1-1 0,1 1 0,0 0 0,0 0 0,0 0 0,0-1 0,0 1 0,0 0 0,1 0 0,-1-1 0,0 1 0,0 0 0,1 0 0,-1-1 0,0 1 0,1 0 0,-1-1 0,0 1 0,1 0 0,-1-1 0,1 1 0,-1 0 0,1-1 0,0 1 0,2 1 0,1 0 0,-1-1 0,0 0 0,1 1 0,-1-1 0,1-1 0,0 1 0,-1 0 0,5-1 0,15 2 0,0-1 0,-1-1 0,1-1 0,0-2 0,0 0 0,-1-1 0,30-10 0,-36 9 0,0 0 0,-1-1 0,1-1 0,-2-1 0,1 0 0,-1-1 0,0-1 0,-1 0 0,0 0 0,-1-1 0,12-15 0,-22 25 0,-1 0 0,0-1 0,0 1 0,0 0 0,0-1 0,0 1 0,0-1 0,0 1 0,0-1 0,0 1 0,-1-1 0,1 0 0,-1 1 0,1-1 0,-1 0 0,0 1 0,1-1 0,-1 0 0,0 0 0,0 1 0,-1-1 0,1 0 0,0 0 0,0 1 0,-1-1 0,1 0 0,-1 1 0,0-3 0,-1 3 0,1 0 0,-1 0 0,1 0 0,-1-1 0,1 1 0,-1 1 0,0-1 0,0 0 0,1 0 0,-1 1 0,0-1 0,0 1 0,0-1 0,0 1 0,0 0 0,1 0 0,-1 0 0,0 0 0,0 0 0,0 0 0,0 0 0,0 1 0,0-1 0,0 1 0,-1 0 0,-4 1 0,1 1 0,0 0 0,0 0 0,0 0 0,0 1 0,0 0 0,1 0 0,-1 0 0,1 1 0,1-1 0,-1 1 0,0 1 0,1-1 0,-5 10 0,-3 4 0,1 1 0,0 0 0,-6 23 0,15-38 0,-1 2 0,0 0 0,0 0 0,1 1 0,0 0 0,1-1 0,-1 9 0,2-14 0,0 0 0,0 0 0,0 0 0,1 0 0,-1 0 0,0 0 0,1-1 0,0 1 0,0 0 0,-1 0 0,1 0 0,0-1 0,0 1 0,0 0 0,1-1 0,-1 1 0,0-1 0,1 0 0,-1 1 0,0-1 0,1 0 0,0 0 0,-1 0 0,1 0 0,0 0 0,-1 0 0,1 0 0,0-1 0,3 2 0,19 3 0,0 0 0,0-2 0,1-1 0,0 0 0,47-5 0,-27 2 0,16-2 0,-32 1 0,0 1 0,0 1 0,0 2 0,54 9 0,46 33 0,-64-19 0,403 136-182,209 78-523,290 167 198,-955-401 507,439 190 0,-299-138 0,168 40 0,573 71 36,-303-68-695,-491-81 605,1013 218-17,-984-205 71,-3 6 0,-1 5 0,210 105 0,-298-128 0,58 32 0,158 63 0,-181-90 32,372 145 1123,-343-125-837,-2 4 1,120 81-1,253 191-318,-31-66 0,17-36 0,-422-203 0,65 31-52,337 142-862,-372-166 774,1-3 0,0-3-1,2-3 1,128 11 0,324-37 1807,-513 11-1667,-1 0 0,1 0 0,-1-1 0,1 1 0,-1-2 0,0 1 0,1-1 0,-1 0 0,-1 0 0,1 0 0,9-8 0,2-4 0,-1 0 0,18-22 0,3-3 0,46-40 0,2 4 0,169-114 0,5 15 0,-151 90 0,-62 47 0,60-38 0,-45 40 0,2 3 0,75-28 0,140-31 0,-270 89 0,0 0 0,0 0 0,0 0 0,0-1 0,0-1 0,-1 1 0,0-1 0,0 0 0,0-1 0,-1 1 0,1-1 0,5-8 0,-9 10 0,-1 1 0,0-1 0,1 1 0,-2-1 0,1 0 0,0 0 0,-1 0 0,1 0 0,-1 0 0,0 0 0,-1-1 0,1 1 0,-1 0 0,1 0 0,-1-1 0,-1 1 0,1 0 0,-1 0 0,1-1 0,-1 1 0,0 0 0,-1 0 0,1 0 0,-1 0 0,0 0 0,0 0 0,-2-3 0,-9-12 0,-2 1 0,0 0 0,0 1 0,-2 1 0,0 1 0,-1 0 0,-1 1 0,-22-13 0,-98-58-265,-232-105-1,-169-35-299,-365-81 542,833 280 23,61 18 0,14 1 0,2 4 0,1 1 0,-1 0 0,1 0 0,0 0 0,8-1 0,207-38 560,324-18-1,-269 58-559,-124 3 0,756-2 0,-830 5 0,0 3 0,-1 4 0,77 21 0,17 3 0,427 47 0,-557-82 0,-40-1 0,0 0 0,-1 0 0,1 0 0,-1 0 0,1 0 0,0 0 0,-1 0 0,1-1 0,-1 1 0,1 0 0,0 0 0,-1 0 0,1 0 0,-1-1 0,1 1 0,-1 0 0,1-1 0,-1 1 0,1 0 0,-1-1 0,1 1 0,-1-1 0,0 1 0,1-1 0,-1 1 0,0-1 0,1 1 0,-1-1 0,0 1 0,0-1 0,1 1 0,-1-1 0,0 1 0,0-1 0,0 0 0,0 1 0,0-1 0,0 1 0,0-1 0,0 0 0,0 1 0,0-1 0,0 1 0,0-1 0,0 0 0,0 1 0,0-1 0,-1 1 0,1-1 0,0 1 0,0-1 0,-1 1 0,1-1 0,0 1 0,-1-1 0,1 1 0,-1-1 0,1 1 0,-1 0 0,1-1 0,0 1 0,-1 0 0,0-1 0,-5-5 0,1 1 0,-1 0 0,0 0 0,-1 1 0,1 0 0,-1 0 0,1 0 0,-1 1 0,0 0 0,-12-3 0,-6-4 0,-70-24 0,-134-32 0,-107 1 0,213 52 0,-17-3 0,138 15 0,0 1 0,1 0 0,-1 0 0,0-1 0,1 0 0,-1 1 0,0-1 0,1 0 0,-1 1 0,0-1 0,1 0 0,-1 0 0,1-1 0,0 1 0,-1 0 0,1 0 0,0-1 0,0 1 0,0 0 0,0-1 0,0 1 0,0-1 0,0 0 0,0 1 0,1-1 0,-1 0 0,1 1 0,-1-1 0,1 0 0,-1 1 0,1-1 0,0 0 0,0-2 0,0 0 0,1 1 0,0 0 0,-1 0 0,1 0 0,0 0 0,0 0 0,1 0 0,-1 0 0,1 1 0,-1-1 0,1 0 0,0 1 0,0-1 0,0 1 0,0-1 0,1 1 0,-1 0 0,5-3 0,12-6 0,0 0 0,1 2 0,40-14 0,70-13 0,-80 23 0,52-9 0,154-14 0,-153 24 0,-81 10 0,4-1 0,0-1 0,0 0 0,37-13 0,-60 16 0,0 0 0,-1-1 0,1 0 0,0 1 0,-1-1 0,1 0 0,-1 0 0,0 0 0,1 0 0,-1-1 0,0 1 0,0-1 0,-1 1 0,1-1 0,0 0 0,1-5 0,-2 6 0,0 0 0,-1 0 0,1 0 0,-1 0 0,0 0 0,0 0 0,1 0 0,-1 0 0,0 0 0,-1 0 0,1 0 0,0-1 0,-1 1 0,1 0 0,-1 0 0,0 0 0,1 0 0,-1 0 0,0 1 0,0-1 0,0 0 0,-1 0 0,1 1 0,0-1 0,-1 0 0,1 1 0,-3-2 0,-8-6 0,-1 1 0,0 1 0,-1 0 0,0 1 0,0 0 0,0 1 0,-28-5 0,-326-71 0,98 25 0,-127-37 0,352 79 0,41 8 0,13 1 0,19-2 0,0 2 0,0 1 0,43-1 0,-20 2 0,-31 2 0,135-16 0,-131 12 0,0 0 0,-1-2 0,0 0 0,33-17 0,23-6 0,-58 23 0,0 0 0,26-15 0,-44 21 0,0-1 0,-1 0 0,1 1 0,-1-1 0,1-1 0,-1 1 0,0 0 0,1-1 0,-1 1 0,1-4 0,-2 6 0,-1-1 0,1 0 0,-1 0 0,0 0 0,0 0 0,1 0 0,-1 0 0,0 0 0,0 0 0,0 0 0,0 0 0,0 1 0,0-1 0,0 0 0,0 0 0,-1 0 0,1 0 0,0 0 0,0 0 0,-1 0 0,1 0 0,-1 0 0,1 1 0,-1-1 0,1 0 0,-1 0 0,1 1 0,-1-1 0,0 0 0,1 1 0,-1-1 0,0 0 0,0 1 0,1-1 0,-1 1 0,0-1 0,0 1 0,-1-1 0,-14-5 0,-1 0 0,1 1 0,-1 0 0,0 2 0,-1 0 0,1 1 0,-18 0 0,-3-2 0,21 2 0,-52-8 0,68 10 0,1 0 0,0 0 0,-1 0 0,1 0 0,-1 0 0,1 0 0,-1 0 0,1-1 0,0 1 0,-1 0 0,1 0 0,0 0 0,-1 0 0,1-1 0,-1 1 0,1 0 0,0 0 0,-1-1 0,1 1 0,0 0 0,0 0 0,-1-1 0,1 1 0,0 0 0,0-1 0,-1 1 0,1 0 0,0-1 0,0 1 0,0-1 0,0 1 0,-1-1 0,12-7 0,24-1 0,104-13 0,-24 5 0,207-58 0,-245 49 0,138-68 0,-210 91 0,1 0 0,-1-1 0,0 1 0,0-1 0,0 0 0,-1-1 0,1 1 0,-1-1 0,0 0 0,0 0 0,-1 0 0,5-8 0,-8 12 0,1-1 0,0 0 0,-1 0 0,1 0 0,-1 0 0,1 0 0,-1 0 0,0 0 0,0 0 0,0 0 0,0 0 0,0 0 0,-1 0 0,1 0 0,0 1 0,-1-1 0,-1-3 0,1 2 0,-1 1 0,0-1 0,0 1 0,0 0 0,0-1 0,0 1 0,0 0 0,0 0 0,-1 0 0,1 1 0,-1-1 0,0 0 0,1 1 0,-6-2 0,-30-10 0,0 2 0,-1 1 0,0 3 0,-53-5 0,-76-16 0,130 15 0,38 13 0,-1 0 0,1 0 0,0 0 0,-1 0 0,1-1 0,0 1 0,-1 0 0,1 0 0,0 0 0,-1 0 0,1-1 0,0 1 0,0 0 0,-1 0 0,1 0 0,0-1 0,0 1 0,-1 0 0,1-1 0,0 1 0,0 0 0,0 0 0,-1-1 0,1 1 0,0 0 0,0-1 0,0 1 0,0 0 0,0-1 0,0 1 0,0 0 0,0-1 0,0 1 0,0 0 0,0-1 0,0 1 0,0-1 0,0 1 0,0 0 0,0-1 0,0 1 0,0 0 0,1 0 0,-1-1 0,0 1 0,0 0 0,0-1 0,0 1 0,1 0 0,-1-1 0,0 1 0,22-10 0,173-39 0,-87 26 0,483-136 0,-568 152 0,-8 3 0,0 0 0,0-2 0,0 1 0,-1-2 0,0 0 0,13-9 0,-26 16 0,0-1 0,-1 1 0,1-1 0,-1 1 0,1-1 0,-1 1 0,1-1 0,-1 1 0,1-1 0,-1 1 0,1-1 0,-1 1 0,0-1 0,1 0 0,-1 1 0,0-1 0,1 0 0,-1 1 0,0-2 0,-8-6 0,-29 2 0,35 5 0,-447-5 0,308 10 0,63-3 0,-562 1 0,619-3 0,5 2 0,1-1 0,-1-1 0,1 0 0,0-1 0,-1-1 0,-14-5 0,30 8 0,-1 0 0,1 0 0,0 0 0,-1 0 0,1 0 0,0-1 0,-1 1 0,1 0 0,0 0 0,-1 0 0,1-1 0,0 1 0,0 0 0,-1 0 0,1-1 0,0 1 0,0 0 0,0-1 0,-1 1 0,1 0 0,0-1 0,0 1 0,0 0 0,0-1 0,0 1 0,0 0 0,0-1 0,0 1 0,0-1 0,0 1 0,0-1 0,13-12 0,20-6 0,1 3 0,1 0 0,39-10 0,-15 4 0,170-62 0,182-73 0,-390 149 0,-6 3 0,0-2 0,0 0 0,0 0 0,-1-1 0,24-19 0,-37 27 0,0-1 0,-1 1 0,1-1 0,-1 0 0,1 1 0,0-1 0,-1 1 0,1-1 0,-1 0 0,0 1 0,1-1 0,-1 0 0,0 0 0,1 1 0,-1-1 0,0 0 0,0 0 0,1 1 0,-1-1 0,0 0 0,0 0 0,0 0 0,0 1 0,0-1 0,0 0 0,0 0 0,-1 0 0,1 1 0,0-1 0,0 0 0,-1 0 0,1 1 0,0-1 0,-1 0 0,1 1 0,-1-1 0,1 0 0,-1 1 0,1-1 0,-1 0 0,0 0 0,-32-20 0,27 18 0,-44-19 0,0 1 0,-2 3 0,-58-13 0,-170-27 0,262 55 0,-321-39 0,336 42 0,1 0 0,-1 0 0,1 0 0,-1-1 0,1 1 0,-1-1 0,1 1 0,0-1 0,-1 0 0,1 0 0,0 0 0,-1 0 0,1 0 0,0 0 0,-2-3 0,4 4 0,-1-1 0,1 1 0,0-1 0,0 1 0,0-1 0,0 1 0,0-1 0,0 1 0,0-1 0,0 1 0,0-1 0,0 1 0,0-1 0,0 1 0,0 0 0,1-1 0,-1 1 0,0-1 0,0 1 0,1-1 0,-1 1 0,0-1 0,0 1 0,1 0 0,-1-1 0,0 1 0,1 0 0,0-1 0,26-19 0,64-25 0,137-47 0,-136 57 0,-28 10 0,-22 10 0,0-1 0,58-34 0,-95 47 0,-1 1 0,0-1 0,0 0 0,0 0 0,-1 0 0,1-1 0,5-6 0,-8 9 0,-1-1 0,1 1 0,0 0 0,-1 0 0,0 0 0,1 0 0,-1-1 0,0 1 0,0 0 0,1 0 0,-1 0 0,0-1 0,0 1 0,0 0 0,-1 0 0,1-1 0,0 1 0,0 0 0,-1 0 0,1 0 0,0-1 0,-1 1 0,1 0 0,-1 0 0,0 0 0,1 0 0,-1 0 0,0 0 0,0 0 0,0 0 0,0 0 0,1 0 0,-1 1 0,-2-2 0,-4-3 0,0-1 0,-1 1 0,0 1 0,0-1 0,0 1 0,0 1 0,-1 0 0,1 0 0,-12-2 0,-87-12 0,93 15 0,-388-25 0,341 24 0,47 2 0,6 1 0,0 0 0,0 0 0,0-1 0,0 0 0,0-1 0,0 0 0,0 0 0,-8-4 0,15 6 0,1 0 0,-1-1 0,1 1 0,-1 0 0,1-1 0,0 1 0,-1 0 0,1-1 0,0 1 0,-1-1 0,1 1 0,0-1 0,0 1 0,0-1 0,-1 1 0,1-1 0,0 1 0,0-1 0,0 1 0,0-1 0,0 1 0,0-1 0,0 1 0,0-1 0,0 1 0,0-1 0,0 1 0,0-1 0,0 1 0,0-1 0,0 1 0,1-1 0,-1 1 0,0-1 0,0 1 0,1-1 0,-1 1 0,0 0 0,1-1 0,4-7 0,1 1 0,-1 0 0,1 0 0,1 1 0,-1 0 0,1 0 0,0 0 0,14-8 0,75-37 0,-43 25 0,199-99 0,-192 96 0,-53 26 0,-1 0 0,1 0 0,-1 0 0,1 0 0,-1-1 0,0 0 0,0 0 0,8-9 0,-14 12 0,1 0 0,0 0 0,-1 1 0,1-1 0,-1 0 0,1 0 0,-1 0 0,0 0 0,1-1 0,-1 1 0,0 0 0,0 0 0,0 0 0,0 0 0,0 0 0,0 0 0,0 0 0,0 0 0,0 0 0,0 0 0,-1-2 0,0 1 0,-1-1 0,1 0 0,-1 0 0,0 1 0,0-1 0,0 1 0,0-1 0,0 1 0,0 0 0,-4-3 0,-9-6 0,0 0 0,-1 2 0,0-1 0,-1 2 0,0 0 0,-27-8 0,-112-22 0,126 31 0,-97-16 0,-203-10 0,-126 25 0,370 8 0,68 0 0,-1 0 0,0-1 0,-27-3 0,101-13 0,287-37 0,-63 12 0,-235 34 0,172-39 0,-190 40 0,-1-2 0,-1 0 0,1-2 0,-2-1 0,1-1 0,24-18 0,-26 11 0,-22 20 0,1-1 0,-1 0 0,1 1 0,-1-1 0,1 1 0,-1-1 0,0 0 0,1 0 0,-1 1 0,0-1 0,0 0 0,0 1 0,1-1 0,-1 0 0,0 0 0,0 1 0,0-1 0,0 0 0,0-1 0,-2 0 0,1 1 0,-1-1 0,0 0 0,0 1 0,1 0 0,-1-1 0,0 1 0,0 0 0,0 0 0,0 0 0,0 0 0,-1 1 0,1-1 0,0 0 0,0 1 0,0 0 0,-1-1 0,1 1 0,-4 0 0,-108-10 0,-181 5 0,185 7 0,-22-1 0,-275-7 0,378 1 0,62-3 0,482-56 0,-24 5 0,-362 35 0,-51 9 0,86-6 0,-10 24 0,-110 0 0,-1-2 0,73-8 0,-104 5 0,-1 0 0,0-1 0,18-7 0,-27 9 0,1 0 0,0 0 0,0-1 0,0 1 0,-1-1 0,1 1 0,-1-1 0,1 0 0,-1 0 0,0 0 0,0 0 0,1-1 0,-2 1 0,1 0 0,0-1 0,0 0 0,2-5 0,-4 7 0,0 1 0,0-1 0,0 0 0,-1 0 0,1 0 0,0 0 0,0 0 0,-1 0 0,1 1 0,0-1 0,-1 0 0,1 0 0,-1 0 0,1 1 0,-1-1 0,1 0 0,-1 1 0,1-1 0,-1 0 0,0 1 0,1-1 0,-1 1 0,0-1 0,0 1 0,1-1 0,-1 1 0,0-1 0,0 1 0,0 0 0,0 0 0,1-1 0,-1 1 0,0 0 0,0 0 0,0 0 0,-1 0 0,-43-5 0,37 5 0,-588-4 0,304 7 0,-373-3 0,604 3 0,-103 19 0,23-3 0,176-19 0,65-4 0,592-121 0,-623 111 0,-19 6 0,0 3 0,1 2 0,59 3 0,-59 2 0,1-3 0,-1-1 0,52-11 0,94-30 0,-180 41 0,0-1 0,0 2 0,22 1 0,-23 0 0,-1 0 0,0-1 0,0 0 0,26-7 0,10-7 0,168-42 0,-158 51 0,-47 5 0,-1 0 0,1 0 0,-1-1 0,0-1 0,0 0 0,15-6 0,-27 9 0,-1 0 0,1 0 0,-1-1 0,1 1 0,-1 0 0,1 0 0,-1 0 0,0 0 0,1 0 0,-1-1 0,1 1 0,-1 0 0,0 0 0,1 0 0,-1-1 0,1 1 0,-1 0 0,0-1 0,0 1 0,1 0 0,-1-1 0,0 1 0,1-1 0,-1 1 0,0 0 0,0-1 0,0 1 0,0-1 0,1 1 0,-1 0 0,0-1 0,0 1 0,0-1 0,0 1 0,0-1 0,0 1 0,0-1 0,-17-8 0,-28 3 0,-188-7 0,-70 1 0,75 6 0,-822-9 0,684 17 0,313-3 0,55-1 0,11-4 0,17-2 0,65-7 0,187-2 0,-61 7 0,13-19 0,-83 9 0,-123 17 0,0 1 0,37 3 0,-53 0 0,0 0 0,-1 1 0,1 0 0,-1 1 0,1 0 0,-1 1 0,0 0 0,12 7 0,-19-8 0,-1-1 0,1 1 0,-1 0 0,1 0 0,-1 1 0,0-1 0,0 1 0,-1-1 0,1 1 0,-1 0 0,1 0 0,-1 0 0,-1 1 0,1-1 0,0 0 0,-1 1 0,0-1 0,0 1 0,0 7 0,1 9 0,-2 0 0,0 1 0,-4 23 0,0 2 0,3-32 0,-1-1 0,0 0 0,-1 0 0,-1-1 0,0 1 0,-1-1 0,0 0 0,-1 0 0,-1 0 0,0-1 0,-17 23 0,-9 5 0,-73 69 0,78-82 0,-415 383 0,443-410 0,-43 38 0,1 2 0,-60 74 0,99-110 0,-9 14 0,-1-1 0,-1 0 0,0 0 0,-1-1 0,-1-1 0,0-1 0,-34 23 0,-28 3 0,-3-2 0,-100 31 0,24-10 0,142-52 0,-79 30 0,1 5 0,-89 55 0,170-90 0,0 2 0,0 0 0,0 0 0,1 1 0,1 0 0,-15 19 0,23-27 0,0 0 0,0 0 0,1 1 0,-1-1 0,1 1 0,0 0 0,0-1 0,0 1 0,0 0 0,0-1 0,0 1 0,1 0 0,-1 0 0,1 0 0,0 0 0,0 0 0,0 0 0,0-1 0,0 1 0,1 0 0,-1 0 0,1 0 0,0 0 0,0-1 0,0 1 0,0 0 0,1-1 0,-1 1 0,1-1 0,-1 1 0,1-1 0,0 0 0,0 0 0,0 0 0,0 0 0,0 0 0,0 0 0,5 2 0,3 3 0,1-1 0,-1 0 0,1-1 0,1 0 0,-1-1 0,1 0 0,15 2 0,89 12 0,-110-18 0,210 13 0,-122-9 0,127 19 0,-100 10 0,-80-21 0,53 10 0,16-13 0,-8-2 0,-101-6 0,1-1 0,-1 0 0,1 0 0,-1 1 0,0-1 0,1 1 0,-1-1 0,0 1 0,1-1 0,-1 1 0,0 0 0,0 0 0,1 0 0,-1-1 0,0 1 0,0 0 0,0 0 0,0 1 0,0-1 0,-1 0 0,1 0 0,0 0 0,0 1 0,-1-1 0,1 0 0,-1 1 0,1-1 0,-1 0 0,0 1 0,1-1 0,-1 1 0,0-1 0,0 0 0,0 1 0,0-1 0,0 1 0,0-1 0,0 1 0,-1-1 0,1 0 0,-1 3 0,-2 5 0,0-1 0,0 1 0,0-1 0,-1 0 0,-9 14 0,-79 95 0,64-85 0,2 0 0,-42 70 0,66-99 0,0 0 0,1 1 0,-1-1 0,1 1 0,0-1 0,0 1 0,0-1 0,0 1 0,1 0 0,-1 0 0,1-1 0,0 1 0,0 0 0,0 0 0,1-1 0,-1 1 0,3 5 0,-2-6 0,0 0 0,1-1 0,0 1 0,-1-1 0,1 1 0,0-1 0,0 1 0,1-1 0,-1 0 0,0 0 0,1 0 0,-1 0 0,1-1 0,0 1 0,-1-1 0,1 1 0,0-1 0,0 0 0,0 0 0,0 0 0,4 0 0,16 3 0,1-1 0,-1-2 0,44-1 0,35 1 0,-92 0 0,1 1 0,-1 0 0,1 0 0,-1 1 0,0 1 0,0-1 0,13 8 0,-15-5 0,0-1 0,0 2 0,-1-1 0,0 1 0,0 0 0,0 0 0,-1 1 0,-1 0 0,7 10 0,1 4 0,-2 0 0,13 34 0,22 60 0,-8-20 0,36 134 0,-71-218 0,56 260 0,-49-209 0,-3 0 0,-1 90 0,-4-57 0,16 105 0,-17-192 0,0-1 0,1 0 0,0 1 0,1-1 0,-1 0 0,2 0 0,-1-1 0,7 11 0,-7-14 0,-1 0 0,1-1 0,0 1 0,0-1 0,0 1 0,1-1 0,-1 0 0,1-1 0,0 1 0,-1 0 0,1-1 0,0 0 0,1 0 0,-1 0 0,0-1 0,1 1 0,5 0 0,39 3 0,0-2 0,83-5 0,-61-1 0,-53 3 0,0-2 0,0-1 0,0 0 0,-1-1 0,1-1 0,-1 0 0,0-2 0,0 0 0,-1-1 0,0 0 0,0-1 0,-1-1 0,0-1 0,-1 0 0,0 0 0,-1-2 0,20-24 0,-15 17 0,12-17 0,-28 35 0,-1 1 0,0-1 0,1 0 0,-1 0 0,0 0 0,0 0 0,-1-1 0,1 1 0,0 0 0,-1 0 0,1 0 0,-1-1 0,1 1 0,-1-4 0,-1 4 0,1 1 0,-1 0 0,0 0 0,1-1 0,-1 1 0,0 0 0,0 0 0,0 0 0,0 0 0,0 0 0,0 0 0,0 0 0,0 0 0,0 1 0,-1-1 0,1 0 0,0 1 0,0-1 0,-1 1 0,1-1 0,0 1 0,-1-1 0,1 1 0,-3 0 0,-40-4 0,38 4 0,-8 0 0,-103 1 0,105 0 0,-1 1 0,1 0 0,0 1 0,-1 0 0,1 1 0,1 0 0,-15 8 0,-4 5 0,1 2 0,-51 44 0,-46 56 0,-45 37 0,75-87 0,58-43 0,1 1 0,1 1 0,1 2 0,-33 38 0,63-62 0,0 1 0,1 0 0,-1 0 0,2 0 0,-1 1 0,1-1 0,0 1 0,0 0 0,1-1 0,-2 11 0,1 4 0,2 0 0,1 31 0,0-27 0,-4 37 0,4-61 0,0 0 0,-1 0 0,1 0 0,0 1 0,0-1 0,0 0 0,1 0 0,-1 0 0,0 0 0,1 0 0,0 1 0,-1-1 0,1 0 0,0 0 0,0-1 0,0 1 0,0 0 0,0 0 0,1 0 0,-1-1 0,0 1 0,1 0 0,-1-1 0,1 1 0,0-1 0,0 0 0,-1 0 0,1 0 0,0 1 0,0-2 0,3 2 0,7 2 0,0-1 0,0 0 0,0-1 0,22 1 0,-25-2 0,62 3 0,0-3 0,0-4 0,0-2 0,-1-4 0,116-28 0,-88 9 0,-1-4 0,-2-4 0,127-67 0,-209 96 0,8-3 0,-1-1 0,0 0 0,-1-2 0,0 0 0,23-23 0,-41 36 0,-1 0 0,1 0 0,-1-1 0,1 1 0,-1-1 0,0 1 0,1 0 0,-1-1 0,1 1 0,-1-1 0,0 1 0,0-1 0,1 1 0,-1-1 0,0 1 0,0-1 0,1 1 0,-1-1 0,0 0 0,0 1 0,0-1 0,0 1 0,0-1 0,0 1 0,0-1 0,0 0 0,0 1 0,0-1 0,0 1 0,-1-1 0,1 1 0,0-1 0,0 0 0,0 1 0,-1-1 0,1 1 0,-1-1 0,-1 0 0,1-1 0,-1 1 0,0 0 0,0 1 0,0-1 0,0 0 0,0 0 0,0 1 0,0 0 0,-4-1 0,-54 0 0,49 3 0,-1 0 0,1 1 0,0 0 0,0 1 0,0 0 0,0 1 0,0 0 0,1 1 0,0 0 0,-17 14 0,-6 8 0,-46 48 0,75-71 0,-34 37 0,27-28 0,-1-1 0,0 0 0,0-1 0,-1 0 0,-1-1 0,0-1 0,-26 15 0,-46 9 0,-168 42 0,186-58 0,56-15 0,-343 85 0,261-69 0,-176 10 0,247-27 0,14-1 0,0-1 0,0 1 0,1-2 0,-1 1 0,-10-3 0,16 3 0,0-1 0,0 0 0,1 0 0,-1 0 0,0-1 0,1 1 0,-1-1 0,1 1 0,0-1 0,-1 0 0,1 0 0,0 0 0,0 0 0,0 0 0,0-1 0,1 1 0,-1 0 0,1-1 0,-1 0 0,0-2 0,0 0 0,1 0 0,0-1 0,0 1 0,0 0 0,0 0 0,1 0 0,0-1 0,0 1 0,1 0 0,-1 0 0,1-1 0,0 1 0,0 0 0,1 0 0,0 0 0,0 0 0,0 1 0,4-8 0,9-17 0,2 1 0,1 0 0,0 1 0,3 1 0,0 0 0,1 2 0,1 1 0,45-34 0,2 5 0,3 3 0,87-43 0,-13 21 0,3 7 0,198-56 0,-291 99 0,-57 21 0,0 0 0,1 0 0,-1 0 0,0 0 0,0 0 0,0 0 0,1 0 0,-1 0 0,0 0 0,0 0 0,0 0 0,1 0 0,-1 0 0,0 0 0,0 0 0,0-1 0,1 1 0,-1 0 0,0 0 0,0 0 0,0 0 0,0-1 0,1 1 0,-1 0 0,0 0 0,0 0 0,0 0 0,0-1 0,0 1 0,0 0 0,0 0 0,0-1 0,0 1 0,0 0 0,0 0 0,1 0 0,-1-1 0,0 1 0,-1 0 0,1 0 0,0-1 0,0 1 0,0 0 0,0 0 0,0 0 0,0-1 0,0 1 0,0 0 0,0-1 0,-15-3 0,-27 0 0,41 4 0,-358 2 0,285 0 0,32-4 0,42 2 0,-1 0 0,0 0 0,1 0 0,-1 0 0,0 0 0,0 0 0,1 0 0,-1 0 0,0-1 0,1 1 0,-1 0 0,0 0 0,1-1 0,-1 1 0,0 0 0,1-1 0,-1 1 0,1 0 0,-1-1 0,1 1 0,-1-1 0,1 1 0,-1-1 0,1 1 0,-1-1 0,1 0 0,0 1 0,-1-1 0,1 1 0,0-1 0,-1 0 0,1 1 0,0-1 0,0 0 0,0 1 0,0-1 0,-1 0 0,1 0 0,0 1 0,0-1 0,0 0 0,1 1 0,-1-1 0,0 0 0,0 1 0,1-2 0,2-4 0,0 1 0,0 1 0,1-1 0,0 0 0,0 1 0,1 0 0,-1 0 0,9-6 0,51-30 0,-40 26 0,435-220 0,-232 126 0,-173 80 0,62-28 0,-104 51 0,-1 1 0,1 1 0,-1 0 0,1 0 0,0 1 0,0 1 0,0 0 0,14 1 0,-20 1 0,0-1 0,0 0 0,0 0 0,0 0 0,-1-1 0,1 0 0,0 0 0,8-2 0,-12 2 0,0 0 0,0 1 0,1 0 0,-1-1 0,0 1 0,0 0 0,1 0 0,-1 0 0,0 1 0,0-1 0,1 0 0,-1 1 0,0 0 0,0-1 0,0 1 0,0 0 0,0 0 0,0 0 0,0 0 0,0 1 0,0-1 0,0 0 0,-1 1 0,1 0 0,0-1 0,-1 1 0,1 0 0,-1-1 0,0 1 0,0 0 0,0 0 0,0 0 0,0 0 0,1 3 0,3 6 0,-1-1 0,-1 1 0,1 0 0,-2 0 0,3 19 0,-4-19 0,-1 1 0,0-1 0,-1 0 0,0 1 0,-1-1 0,-1 0 0,1 0 0,-2 0 0,-7 18 0,-7 9 0,-29 46 0,22-43 0,-79 149 0,99-181 0,0 0 0,0 0 0,-1-1 0,0 0 0,-12 12 0,14-16 0,0-1 0,0 0 0,0 0 0,-1 0 0,1-1 0,-1 1 0,0-1 0,0 0 0,0-1 0,0 1 0,0-1 0,0 0 0,-6 1 0,-46 1 0,0-3 0,-59-6 0,85 4 0,11 1 0,1-2 0,-1 0 0,1 0 0,0-2 0,0-1 0,-28-11 0,33 10 0,1-1 0,0 0 0,0-1 0,0 0 0,1-1 0,1 0 0,0-1 0,-19-23 0,-18-28 0,-111-110 0,30 67 0,-232-144 0,335 232 0,25 17 0,-25-17 0,0 0 0,-44-40 0,64 50 0,0 1 0,0-1 0,0 0 0,1-1 0,0 1 0,0-1 0,1 0 0,0 0 0,1 0 0,0-1 0,0 1 0,0-1 0,1 0 0,-1-12 0,2 7 0,1 0 0,0 0 0,1 0 0,1 0 0,0 0 0,1 1 0,1-1 0,0 1 0,0 0 0,2 0 0,-1 0 0,12-17 0,-8 16 0,0 0 0,2 1 0,-1 0 0,2 1 0,-1 0 0,2 0 0,-1 2 0,2-1 0,-1 2 0,17-9 0,58-26 0,-45 24 0,59-39 0,-30 19 0,-52 30 0,-1-1 0,36-25 0,-53 34 0,0 0 0,0 0 0,0 0 0,-1 0 0,1 0 0,0 0 0,-1 0 0,1-1 0,-1 1 0,0 0 0,0-1 0,0 1 0,0-1 0,0 0 0,0-4 0,-1 6 0,0-1 0,0 1 0,0-1 0,0 1 0,0-1 0,-1 0 0,1 1 0,-1-1 0,1 1 0,-1 0 0,1-1 0,-1 1 0,0 0 0,0-1 0,0 1 0,0 0 0,0 0 0,0-1 0,0 1 0,0 0 0,0 0 0,0 0 0,-1 0 0,1 1 0,0-1 0,-1 0 0,1 1 0,-3-2 0,-4-1 0,-1 1 0,0 0 0,0 0 0,0 1 0,0 0 0,-11 0 0,12 1 0,0 0 0,-1-1 0,1 0 0,0 0 0,0-1 0,0 0 0,-9-4 0,15 5 0,-1 0 0,2 0 0,-1 0 0,0 0 0,0-1 0,0 1 0,0-1 0,1 1 0,-1-1 0,1 0 0,-1 0 0,1 1 0,0-1 0,0 0 0,0 0 0,0 0 0,0-1 0,0 1 0,0 0 0,0-2 0,1-1 0,-1 0 0,1 1 0,0-1 0,0 1 0,1-1 0,-1 0 0,1 1 0,0-1 0,2-6 0,2-2 0,1 0 0,0 1 0,1-1 0,0 1 0,14-18 0,8-1 0,1 1 0,1 2 0,1 0 0,50-30 0,-39 28 0,-2-1 0,45-45 0,-82 72 0,-1 1 0,1-1 0,-1 0 0,0-1 0,0 1 0,0 0 0,-1-1 0,1 0 0,-1 1 0,2-8 0,-4 11 0,0 0 0,0-1 0,0 1 0,0 0 0,0 0 0,0 0 0,0-1 0,0 1 0,0 0 0,0 0 0,-1 0 0,1 0 0,-1-1 0,1 1 0,-1 0 0,1 0 0,-1 0 0,1 0 0,-2-1 0,0 0 0,0 1 0,0-1 0,0 1 0,0 0 0,0-1 0,0 1 0,0 0 0,0 0 0,-1 0 0,1 1 0,0-1 0,-5 0 0,-31-4 0,0 2 0,0 1 0,0 3 0,-72 9 0,103-9 0,-1-1 0,1 2 0,0-1 0,0 1 0,0 0 0,0 0 0,0 1 0,1 0 0,-1 0 0,1 1 0,0 0 0,0 0 0,0 0 0,0 1 0,1 0 0,-1 0 0,2 0 0,-7 8 0,-90 115 0,-87 127 0,174-228 0,1 0 0,1 1 0,-11 38 0,-2 4 0,19-50 0,-8 38 0,1-2 0,12-45 0,9-13 0,15-17 0,-17 14 0,106-89 0,100-91 0,-205 178 0,0 0 0,0 1 0,-1-1 0,1-1 0,-1 1 0,6-12 0,-11 18 0,-1 1 0,0-1 0,0 0 0,1 0 0,-1 1 0,0-1 0,0 0 0,0 1 0,0-1 0,0 0 0,0 0 0,0 1 0,0-1 0,0 0 0,-1 1 0,1-1 0,0 0 0,0 1 0,-1-1 0,1 0 0,0 1 0,-1-1 0,1 0 0,0 1 0,-1-1 0,1 1 0,-1-1 0,1 1 0,-1-1 0,1 1 0,-1-1 0,0 1 0,1 0 0,-1-1 0,1 1 0,-1 0 0,0-1 0,1 1 0,-1 0 0,0 0 0,0 0 0,1 0 0,-1-1 0,0 1 0,0 0 0,-39-5 0,36 5 0,-11-1 0,0 1 0,-1 1 0,1 0 0,-1 1 0,1 1 0,-18 5 0,25-6 0,0 1 0,0 1 0,0 0 0,1 0 0,-1 0 0,1 1 0,0 0 0,0 0 0,1 1 0,-1 0 0,1 0 0,-9 13 0,14-18 0,-9 14 0,-1-1 0,0 0 0,-1 0 0,-1-1 0,-22 18 0,34-31 0,0 1 0,-1 0 0,1 0 0,0 0 0,0 0 0,-1 0 0,1 0 0,0 0 0,0 0 0,0 1 0,0-1 0,1 0 0,-1 1 0,0-1 0,0 0 0,1 1 0,-1-1 0,1 1 0,-1 1 0,1-2 0,0 0 0,1 0 0,-1 0 0,0 0 0,1-1 0,-1 1 0,1 0 0,-1 0 0,1 0 0,-1-1 0,1 1 0,-1 0 0,1-1 0,0 1 0,-1 0 0,1-1 0,0 1 0,0-1 0,0 1 0,-1-1 0,1 0 0,0 1 0,1-1 0,7 4 0,0-2 0,0 1 0,1-1 0,17 1 0,61 1 0,144-13 0,-113 2 0,-116 7 0,-1-1 0,1 1 0,-1 0 0,1 0 0,-1 0 0,1 1 0,-1-1 0,1 0 0,-1 1 0,1 0 0,-1 0 0,1-1 0,-1 1 0,0 1 0,1-1 0,-1 0 0,0 1 0,0-1 0,2 2 0,-3-1 0,0 0 0,-1 0 0,1-1 0,-1 1 0,1 0 0,-1 0 0,1 0 0,-1 0 0,0 0 0,0-1 0,0 1 0,0 0 0,-1 0 0,1 0 0,0 0 0,-1 0 0,1-1 0,-1 1 0,0 0 0,1 0 0,-1-1 0,0 1 0,0 0 0,0-1 0,-2 3 0,-12 20 0,-1 0 0,-1-1 0,-37 38 0,42-49 0,-2 0 0,0 0 0,0-2 0,-1 1 0,0-2 0,0 0 0,-22 8 0,23-11 0,-8 3 0,20-13 0,11-8 0,51-52 0,-26 29 0,-1-1 0,-2-2 0,29-47 0,-55 76 0,0 1 0,-1-1 0,-1 1 0,1-1 0,-1 0 0,2-15 0,-10 69 0,4-28 0,-1 1 0,0-1 0,-1 0 0,-1 0 0,-1 0 0,-12 29 0,1-22 0,0 0 0,-2-1 0,0-1 0,-38 34 0,11-10 0,91-79 0,85-66 0,192-150 0,-18-15 0,-295 254 0,5-3 0,-1 0 0,0-1 0,-1-1 0,-1 0 0,-1-1 0,15-24 0,-25 38 0,0 0 0,0 0 0,-1 0 0,1-1 0,0 1 0,-1 0 0,1 0 0,-1-1 0,0-3 0,0 5 0,0 1 0,0 0 0,0-1 0,0 1 0,0-1 0,0 1 0,0-1 0,-1 1 0,1 0 0,0-1 0,0 1 0,-1-1 0,1 1 0,0 0 0,0-1 0,-1 1 0,1 0 0,0-1 0,-1 1 0,1 0 0,0 0 0,-1-1 0,1 1 0,-1 0 0,1 0 0,0 0 0,-1-1 0,1 1 0,-2 0 0,0 0 0,-1 0 0,0 1 0,0-1 0,0 1 0,0 0 0,1 0 0,-1 0 0,0 0 0,1 0 0,-1 0 0,1 1 0,-1-1 0,1 1 0,-3 2 0,-17 14 0,1 0 0,1 2 0,-27 33 0,-49 77 0,72-96 0,-32 48 0,14-19 0,-81 93 0,121-156 0,1 1 0,0 0 0,0 0 0,0 0 0,0 0 0,0 1 0,0-1 0,0 0 0,1 0 0,-1 1 0,0-1 0,1 0 0,-1 1 0,1-1 0,-1 0 0,1 1 0,-1 2 0,2-3 0,0 0 0,0-1 0,0 1 0,0 0 0,1 0 0,-1 0 0,0-1 0,0 1 0,0 0 0,1-1 0,-1 1 0,0-1 0,1 0 0,-1 1 0,0-1 0,1 0 0,-1 0 0,0 0 0,1 0 0,1 0 0,56 4 0,1-2 0,94-10 0,-119 6 0,53-5 0,0-4 0,0-3 0,-1-4 0,132-47 0,-160 38 0,-40 12 0,-19 15 0,0-1 0,0 1 0,0 0 0,0 0 0,1-1 0,-1 1 0,0 0 0,0 0 0,0-1 0,0 1 0,0 0 0,0 0 0,0-1 0,0 1 0,0 0 0,0-1 0,0 1 0,0 0 0,0 0 0,0-1 0,0 1 0,0 0 0,0-1 0,0 1 0,0 0 0,0 0 0,0-1 0,0 1 0,-1 0 0,1 0 0,0-1 0,0 1 0,0 0 0,0 0 0,-1-1 0,1 1 0,0 0 0,0 0 0,0 0 0,-1 0 0,1-1 0,0 1 0,0 0 0,-1 0 0,1 0 0,0 0 0,-1 0 0,1 0 0,0 0 0,0 0 0,-1 0 0,1 0 0,0 0 0,-1 0 0,1 0 0,0 0 0,0 0 0,-1 0 0,1 0 0,0 0 0,0 0 0,-1 0 0,1 0 0,0 0 0,-1 1 0,-18 0 0,1 1 0,-1 1 0,1 1 0,-29 10 0,26-8 0,-1 0 0,1-1 0,-32 3 0,51-8 0,0 0 0,-1 1 0,1-1 0,0 0 0,0 0 0,0 0 0,0-1 0,0 1 0,0 0 0,0-1 0,0 1 0,0-1 0,0 0 0,0 1 0,1-1 0,-1 0 0,0 0 0,0-1 0,1 1 0,-1 0 0,1 0 0,-1-1 0,1 1 0,-1-1 0,1 1 0,0-1 0,0 0 0,0 0 0,0 1 0,0-1 0,0 0 0,0 0 0,0 0 0,1 0 0,-1 0 0,1 0 0,0 0 0,-1-3 0,1-7 0,1 0 0,0-1 0,1 1 0,0 0 0,6-17 0,-3 8 0,53-193 0,-25 99 0,21-129 0,-53 235 0,1-1 0,1 1 0,0 1 0,0-1 0,1 0 0,0 1 0,0-1 0,1 1 0,8-10 0,4-4 0,38-34 0,-34 36 0,25-32 0,-29 28 0,-1-1 0,-1 0 0,-2-1 0,0-1 0,-2 0 0,-1 0 0,-1-1 0,8-47 0,-3-17 0,3-125 0,-17 215 0,4-32 0,13-60 0,-9 62 0,5-63 0,-14-209 0,0 295 0,0 0 0,0 0 0,-1 0 0,0 1 0,-1-1 0,0 1 0,0-1 0,-1 1 0,0 0 0,-1 0 0,1 1 0,-2-1 0,1 1 0,-1 0 0,0 0 0,-7-6 0,4 6 0,0 1 0,-1-1 0,0 1 0,0 1 0,0 0 0,0 1 0,-1 0 0,1 0 0,-1 1 0,0 0 0,-1 1 0,-15-1 0,-26 1 0,1 3 0,-83 11 0,10 0 0,136-14 0,0-1 0,0 0 0,0-1 0,14-6 0,-14 5 0,6-2 0,-1 0 0,0-1 0,18-13 0,-33 21 0,0-1 0,0 0 0,0 1 0,0-1 0,0 0 0,0 1 0,-1-1 0,1 0 0,0 0 0,-1 0 0,1 0 0,0 0 0,-1 0 0,1 0 0,-1 0 0,1-2 0,-1 2 0,0 1 0,0-1 0,0 1 0,-1-1 0,1 1 0,0-1 0,0 1 0,0 0 0,-1-1 0,1 1 0,0-1 0,0 1 0,-1-1 0,1 1 0,0 0 0,-1-1 0,1 1 0,0 0 0,-1-1 0,1 1 0,-1 0 0,1 0 0,-1-1 0,1 1 0,-1 0 0,-3-2 0,-1 1 0,1 0 0,0 0 0,-1 0 0,1 1 0,-8 0 0,-6 1 0,0 1 0,0 1 0,1 1 0,-1 0 0,1 1 0,0 1 0,1 1 0,-18 10 0,-7 5 0,-73 53 0,17-2 0,-106 74 0,-95 19 0,159-92 0,-64 35 0,-200 114 0,386-213 0,0 1 0,1 1 0,0 1 0,1 0 0,-22 24 0,30-29 0,1 0 0,1 1 0,-1-1 0,1 1 0,1 0 0,0 1 0,0-1 0,1 1 0,0-1 0,1 1 0,0 0 0,0 0 0,0 11 0,0 23 0,4 51 0,0-79 0,0 1 0,1-1 0,0 1 0,2-1 0,0 0 0,9 21 0,2-8 0,0-2 0,2 0 0,0-1 0,2-1 0,27 26 0,127 107 0,-17-17 0,-136-120 0,12 11 0,55 72 0,-80-94 0,-1 2 0,0-1 0,0 1 0,-2 0 0,1 1 0,-1-1 0,-1 1 0,0 0 0,-1 0 0,-1 0 0,2 18 0,11 138 0,1 1 0,-18 47 0,-2-178 0,-1 0 0,-2 0 0,-19 56 0,-24 46 0,-20 60 0,60-165 0,1 1 0,3 1 0,-4 62 0,7-46 0,4-1 0,13 102 0,-10-135 0,0 0 0,2 0 0,0-1 0,1 0 0,1 0 0,1-1 0,0 0 0,1-1 0,1 0 0,25 29 0,-20-28 0,-6-8 0,1 0 0,-2 2 0,0-1 0,0 1 0,-1 0 0,0 1 0,-1 0 0,-1 0 0,7 18 0,8 69 0,-4 0 0,6 170 0,-21-241 0,-1 0 0,-1 0 0,-1 0 0,-2 0 0,-1 0 0,-2-1 0,0 1 0,-2-1 0,-1-1 0,-1 1 0,-25 47 0,24-56 0,-1 0 0,0-1 0,-1-1 0,-1 0 0,-16 16 0,24-28 0,0 0 0,0 0 0,0 0 0,0-1 0,-1 0 0,1 0 0,-1-1 0,0 0 0,0 0 0,0 0 0,-1-1 0,1 0 0,-1-1 0,1 0 0,-1 0 0,1 0 0,-16-1 0,7-3-227,1 0-1,-1-1 1,1-1-1,0-1 1,-28-13-1,-30-17-6598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4:17:09.823"/>
    </inkml:context>
    <inkml:brush xml:id="br0">
      <inkml:brushProperty name="width" value="0.35" units="cm"/>
      <inkml:brushProperty name="height" value="0.35" units="cm"/>
      <inkml:brushProperty name="color" value="#FFFFFF"/>
    </inkml:brush>
  </inkml:definitions>
  <inkml:trace contextRef="#ctx0" brushRef="#br0">3529 6206 24575,'0'4'0,"0"-1"0,-1 1 0,0-1 0,1 0 0,-1 1 0,-1-1 0,2 0 0,-2 0 0,1 0 0,-1 0 0,1 0 0,-1 0 0,1 0 0,0-1 0,-2 1 0,1-1 0,1 1 0,-1-1 0,-1 0 0,1 0 0,0 0 0,0-1 0,-4 2 0,-7 6 0,0-1 0,-27 9 0,29-13 0,-20 10 0,-2-3 0,2-1 0,-3-3 0,-49 4 0,-376-11 0,198-2 0,485-7 0,-165 3 0,110-33 0,-156 35 0,0-1 0,-1-1 0,1-1 0,0 0 0,-2-1 0,1-1 0,11-11 0,-16 13 0,0-1 0,0-1 0,-1 0 0,0 0 0,0 0 0,-1-1 0,0-1 0,0 1 0,-1-1 0,0 0 0,4-15 0,6-18 0,6-23 0,-19 64 0,-1 1 0,0 0 0,1 0 0,-1-1 0,0 1 0,0-1 0,0 1 0,0 0 0,0-1 0,0 1 0,0 0 0,-1-1 0,1 1 0,0 0 0,-1-1 0,0 1 0,1 0 0,-1 0 0,0 0 0,0 0 0,1 0 0,-3-3 0,0 2 0,0-1 0,0 1 0,0-1 0,0 1 0,0 0 0,-1 1 0,1-1 0,-1 1 0,-5-3 0,-7-1 0,1 1 0,-1 1 0,-28-2 0,17 5 0,1 1 0,-1 2 0,-37 10 0,-76 32 0,87-25 0,-102 18 0,148-36 0,0 0 0,0-1 0,1-1 0,-1 1 0,0-2 0,0 1 0,1-1 0,-1 0 0,1-1 0,0 0 0,-1-1 0,1 0 0,-6-5 0,8 6 0,1-1 0,-1 0 0,1 0 0,1-1 0,-1 1 0,0-1 0,0 0 0,0 0 0,1 0 0,0-1 0,0 1 0,0-1 0,0 0 0,1 1 0,0-1 0,-1 0 0,2 0 0,-1 0 0,0 0 0,0-1 0,1-8 0,1-2 0,1-1 0,-1 0 0,2 1 0,-1-1 0,2 1 0,0 0 0,0 1 0,1-1 0,0 1 0,1 0 0,1 1 0,0 0 0,0 1 0,1 0 0,14-21 0,3 2 0,1 1 0,0 2 0,2 1 0,50-39 0,-7 15 0,93-50 0,82-20 0,41 14 0,-249 96 0,-35 12 0,1 0 0,-1 0 0,0 1 0,0-2 0,0 1 0,-1 0 0,1-1 0,0 0 0,0 1 0,0-2 0,-1 1 0,1 0 0,-1-1 0,0 1 0,3-5 0,-4 7 0,-1-1 0,0 0 0,0 1 0,1-1 0,-1 0 0,0 1 0,0-1 0,0 1 0,0-1 0,0 0 0,0 1 0,0-1 0,0 0 0,0 1 0,0-1 0,0 0 0,0 1 0,0-1 0,0 0 0,0 1 0,0-1 0,-1 0 0,1 1 0,0-1 0,-1 1 0,1-1 0,0 1 0,0-1 0,0 1 0,-1-1 0,1 1 0,-1-1 0,1 1 0,-1-1 0,1 1 0,0 0 0,-1-1 0,-19-13 0,16 13 0,-30-15 0,1 3 0,-68-13 0,63 17 0,-183-35 0,-333-6 0,488 50 0,20 0 0,-90-14 0,113 4 0,23 10 0,-1-1 0,0 1 0,0-1 0,1 0 0,0 1 0,-1-1 0,0 0 0,1 1 0,0-1 0,-1 0 0,1 0 0,-1 0 0,0 0 0,1 1 0,0-1 0,0 0 0,0 0 0,0 0 0,-1-1 0,1 1 0,0-1 0,0 1 0,0 0 0,0 0 0,1-1 0,-1 1 0,0 0 0,0 0 0,0 0 0,1 0 0,-1 0 0,1-1 0,-1 1 0,1 0 0,-1 0 0,2-1 0,18-22 0,5 6 0,0 1 0,0 1 0,45-17 0,-63 30 0,82-33 0,150-33 0,98 11 0,-202 37 0,-32 5 0,344-76 0,-436 89 0,31-13 0,-39 15 0,0-1 0,0 0 0,0 0 0,-1 0 0,1 0 0,0-1 0,-1 1 0,0-1 0,1 0 0,-1 0 0,3-4 0,-5 6 0,0 0 0,1 1 0,-1-1 0,0 0 0,1 0 0,-1 0 0,0 1 0,0-1 0,0 0 0,0 0 0,0 0 0,1 0 0,-1 0 0,0 0 0,0 0 0,0 1 0,0-1 0,0 0 0,-1 0 0,1 0 0,0 0 0,0 0 0,0 0 0,0 0 0,0 1 0,-1-1 0,1 0 0,-1 0 0,1 0 0,0 0 0,-19-22 0,16 21 0,-10-11 0,-1 2 0,1 0 0,-1 1 0,0 1 0,-2 1 0,-19-7 0,-227-65 0,63 25 0,-300-126-1315,312 109 664,96 38 309,-295-128-493,376 157 835,-5-2 0,0 0 0,1-2 0,-1-1 0,1 0 0,-24-23 0,38 32 0,-1 0 0,0 1 0,1-1 0,-1 0 0,0 1 0,1-1 0,-1 0 0,1 0 0,-1 0 0,1 0 0,-1 0 0,1 0 0,0 0 0,-1 0 0,1 0 0,0 0 0,-1 0 0,1 0 0,0 0 0,-1 0 0,1 0 0,0-1 0,0 1 0,0 0 0,0 0 0,0 0 0,0 0 0,1-2 0,0 1 0,0 1 0,0-1 0,0 0 0,0 1 0,1-1 0,-1 1 0,0 0 0,0-1 0,1 1 0,-1 0 0,1 0 0,-1 0 0,0 0 0,1 1 0,1-2 0,18-6 0,0 1 0,0 2 0,24-3 0,73-1 0,-88 7 0,268-2 1339,51-4 433,-332 7-1756,26-7 0,-28-1-16,-15 9 0,1 0 0,-1 0 0,1-1 0,-1 1 0,0 0 0,0-1 0,0 1 0,0 0 0,0-1 0,1 1 0,-1 0 0,0-1 0,0 1 0,0-1 0,1 1 0,-1 0 0,0-1 0,0 1 0,0-1 0,0 1 0,0-1 0,0 1 0,0 0 0,0-1 0,0 0 0,-1 0 0,0-1 0,1 0 0,-1 1 0,0 0 0,0-1 0,0 1 0,0 0 0,1 0 0,-2-1 0,1 1 0,0 0 0,0 0 0,0 1 0,-1-1 0,1 0 0,0 1 0,-2-2 0,-27-12 0,0 1 0,-32-6 0,10 3 0,-382-116 0,-108-36 0,109-4 0,404 158 0,1-1 0,0-3 0,-35-28 0,60 44 0,-1-1 0,0-1 0,2 1 0,-2 0 0,1-1 0,0 0 0,0 0 0,1-1 0,-1 1 0,-4-10 0,7 13 0,-1 0 0,1 0 0,0 0 0,0 0 0,0 0 0,0 0 0,0 0 0,0 0 0,0 1 0,0-1 0,0 0 0,0 0 0,0 0 0,0 0 0,0 0 0,1 0 0,-1 0 0,0 0 0,1 0 0,-1 1 0,1-1 0,-1 0 0,0 0 0,1 0 0,1-1 0,0-1 0,0 1 0,0 1 0,-1-1 0,2 0 0,-1 1 0,0-1 0,0 1 0,0 0 0,4-1 0,17-6 0,1 2 0,-1 2 0,44-2 0,-53 5 0,213-8 0,103-8 0,-236 6 0,139-42 0,-230 52 0,6-1 0,-1-1 0,1-1 0,11-7 0,-19 11 0,0-1 0,0 1 0,1-1 0,-2 0 0,1 1 0,0-1 0,0 0 0,0 0 0,0 0 0,0 0 0,0 0 0,-1 0 0,1 0 0,0 0 0,0 0 0,-1-1 0,0 1 0,1 0 0,0-1 0,-1 1 0,0 0 0,1-1 0,-1 1 0,1-1 0,-1 1 0,0-1 0,0 1 0,0-1 0,0 1 0,0-1 0,0 1 0,0-1 0,0 1 0,0-1 0,-1 1 0,1-2 0,-1 1 0,1 0 0,-1 1 0,0-1 0,1 1 0,-1-1 0,-1 1 0,2 0 0,-1-1 0,0 1 0,0 0 0,-1 0 0,0-1 0,-9-8 0,-1 1 0,1 1 0,-2 0 0,-17-7 0,-68-18 0,-205-41 0,-612-202-2949,114-7-1206,742 258 4111,58 24 44,0 1 0,1 0 0,-1-1 0,0 1 0,0-1 0,1 1 0,-1-1 0,0 1 0,1-1 0,0 1 0,-1-1 0,0 0 0,0 0 0,1 1 0,0-1 0,-1-1 0,1 1 0,0 1 0,0 0 1,0-1-1,0 1 0,0 0 0,0-1 0,1 1 0,-1 0 0,0-1 0,0 1 1,0 0-1,0-1 0,0 1 0,0 0 0,1 0 0,-1 0 0,0-1 0,1 1 1,-1 0-1,0 0 0,1 0 0,-1-1 0,0 1 0,0 0 0,0 0 0,0 0 0,1 0 1,0 0-1,28-6 160,401 6 2988,-307 5-2572,521 51 189,805 109-2243,-1022-124 2216,-361-34-493,80 15 2745,-138-22-2990,-27-11 0,-167-69 0,91 41-21,-767-290-664,208 147 627,320 121 48,235 45 9,-63-26 542,108 26-319,40 14-207,28 6-18,76 9 3,163-8 0,-155-6 0,73-2 0,217 6 0,-297 8 0,31 0 0,89-13 0,311 7 0,-341 16 0,67 1 0,191-23 0,-598 1 0,-200-35 0,182-3 0,-173-70 0,-102-40 0,410 137 0,-67-16 0,-120-8 0,-77 36 0,234 12 0,27-3 0,40-10 0,0 1 0,1 0 0,-1 1 0,0-1 0,0 1 0,0 1 0,1-1 0,-1 1 0,-7 7 0,12-10 0,-1 0 0,1 0 0,0 0 0,0 1 0,0-1 0,-1 0 0,1 0 0,0 0 0,0 0 0,0 1 0,0-1 0,0 0 0,0 0 0,0 0 0,0 0 0,0 1 0,0-1 0,0 0 0,0 0 0,0 0 0,0 1 0,0-1 0,-1 0 0,1 0 0,0 1 0,0-1 0,0 0 0,0 0 0,0 0 0,0 1 0,0-1 0,1 0 0,-1 0 0,0 1 0,0-1 0,0 0 0,0 0 0,0 0 0,0 1 0,0-1 0,0 0 0,0 0 0,0 0 0,0 1 0,10 4 0,13-1 0,224-2 0,-129-4 0,-32 0 0,-15 0 0,71 10 0,-69 11 0,-52-11 0,0-3 0,32 5 0,-8-9 0,-18-1 0,0 1 0,-1 3 0,42 11 0,290 74 0,-189-70 0,-105-15 0,123 32 0,-20 10 0,238 25 0,-341-66 0,79-8 0,-124-3 0,-16-1 0,-12-2 0,-7 3 0,-1 1 0,2 0 0,-2 2 0,1 1 0,-31 1 0,27 0 0,-142-6 0,-260-60 0,76-43 0,61 17 0,-2 34 0,283 59 0,-31-3 0,28 4 0,22 4 0,294 61 0,758 126 0,-1030-185 0,-1 2 0,70 30 0,-45-18 0,-56-19 0,0-1 0,0 0 0,1-1 0,-1 0 0,0 0 0,0 0 0,1-1 0,-1 0 0,9-4 0,-14 5 0,1 0 0,0-1 0,-1 1 0,0 0 0,1 0 0,-1-1 0,1 1 0,-1-1 0,1 1 0,-1-1 0,0 1 0,1-1 0,-1 1 0,1-1 0,-1 1 0,0-1 0,0 0 0,0 1 0,0-1 0,1 0 0,-1 1 0,0-1 0,0 0 0,1 1 0,-1-1 0,0 0 0,0 1 0,0-1 0,0 0 0,0 0 0,0 1 0,0-1 0,0 0 0,-1-1 0,1 0 0,-1 1 0,1-1 0,-1 0 0,0 0 0,1 1 0,-1-1 0,0 1 0,0-1 0,0 1 0,0-1 0,1 1 0,-2 0 0,1 0 0,-2-2 0,-4-2 0,-1 0 0,1 0 0,-1 1 0,0 0 0,0 1 0,0 0 0,-14-1 0,-64-4 0,69 7 0,-540-1 0,281 5 0,224-2 0,0-3 0,0-3 0,-84-24 0,131 27 0,-1 0 0,1 0 0,0-1 0,0 0 0,-6-4 0,11 7 0,0 0 0,-1-1 0,1 1 0,0 0 0,-1 0 0,1 0 0,0 0 0,-1-1 0,1 1 0,0 0 0,0 0 0,0-1 0,0 1 0,0 0 0,-1-1 0,1 1 0,0 0 0,0-1 0,-1 1 0,1 0 0,0-1 0,0 1 0,0 0 0,0-1 0,0 1 0,0-1 0,0 1 0,0 0 0,0-1 0,0 1 0,0-1 0,0 1 0,0 0 0,0-1 0,0 1 0,0-1 0,0 1 0,0 0 0,0-1 0,0 1 0,1-1 0,-1 1 0,0 0 0,0-1 0,0 1 0,1 0 0,-1 0 0,0-1 0,0 1 0,0 0 0,0-1 0,0 1 0,1 0 0,-1 0 0,1 0 0,-1-1 0,0 1 0,1 0 0,-1 0 0,0 0 0,21-9 0,25 2 0,74 0 0,-75 7 0,0-2 0,56-14 0,-74 8 0,17-5 0,-1 3 0,60-3 0,96 15 0,82-4 0,-268 1 0,-1-1 0,16-5 0,-24 6 0,0 0 0,0-1 0,0 0 0,-1 0 0,1 0 0,0-1 0,-1 0 0,1 0 0,-1 0 0,5-6 0,-7 9 0,-1-1 0,1 1 0,-1-1 0,0 1 0,0-1 0,0 1 0,1-1 0,-1 1 0,0-1 0,0 1 0,1-1 0,-1 1 0,0-1 0,0 0 0,0 1 0,0-1 0,0 1 0,0-1 0,0 0 0,0 1 0,0-1 0,0 1 0,0-1 0,0 0 0,0 1 0,0-1 0,0 1 0,0-1 0,0 0 0,0 1 0,0-1 0,-1 0 0,0-1 0,0 1 0,-1-1 0,2 1 0,-2 0 0,2 0 0,-2 0 0,1 0 0,0 0 0,-1 0 0,-1-1 0,-37-10 0,-35 5 0,-101 8 0,81 2 0,-75-4 0,-98 3 0,140 20 0,87-12 0,-60 3 0,15-13 0,33-1 0,1 2 0,-68 15 0,28 6 0,-114 6 0,-20-27 0,107-2 0,98 3 0,0 1 0,-41 14 0,37-9 0,-44 6 0,-100-13 0,91-2 0,68 0 0,-1 0 0,1-2 0,0 1 0,0-2 0,-12-6 0,9 5 0,0-1 0,-21-3 0,27 8 0,-6-2 0,0 1 0,0 1 0,0 1 0,1 0 0,-1 1 0,-19 5 0,30-5 0,0 0 0,1 0 0,-1 0 0,1 0 0,-1 1 0,0-1 0,1 0 0,0 1 0,0-1 0,-1 1 0,1 0 0,0 0 0,0 0 0,0 0 0,0 0 0,0 0 0,0 0 0,0 0 0,1 0 0,-1 0 0,0 1 0,1-1 0,0 0 0,0 1 0,-1-1 0,1 1 0,0-1 0,0 0 0,0 1 0,0-1 0,0 1 0,1-1 0,-1 0 0,0 1 0,2 3 0,-1 2 0,1 0 0,0 0 0,1 0 0,-1 0 0,1-1 0,0 0 0,0 1 0,8 11 0,-5-11 0,0-1 0,1 0 0,-1 0 0,1-1 0,0 0 0,0-1 0,0 0 0,1-1 0,9 5 0,13 2 0,33 7 0,-30-10 0,106 25 0,-82-23 0,0 5 0,85 36 0,-52-10 0,170 42 0,-151-52 0,0 7 0,108 59 0,-178-75 0,68 54 0,32 44 0,-131-113 0,-4-4 0,1 1 0,-2-1 0,1 1 0,0 0 0,-1 0 0,0 0 0,1 1 0,-2 0 0,1 0 0,0 0 0,0 0 0,-1 0 0,0 1 0,1 0 0,-1-1 0,-1 1 0,1 0 0,-1 0 0,0 1 0,0-1 0,0 0 0,0 0 0,-1 10 0,-1 11 0,-1 1 0,0-1 0,-6 34 0,-20 82 0,17-89 0,-70 309 0,32-143 0,10-66 0,-82 231 0,87-290 0,-3-3 0,-86 164 0,119-249 0,0 0 0,-1 0 0,0 0 0,-9 9 0,13-15 0,1 0 0,-1 0 0,0 0 0,0-1 0,0 1 0,0 0 0,0-1 0,0 1 0,0-1 0,1 1 0,-2-1 0,1 0 0,1 0 0,-2 1 0,2-1 0,-2 0 0,1 0 0,0 0 0,0-1 0,1 1 0,-2 0 0,1 0 0,0-1 0,0 1 0,1-1 0,-2 1 0,1-1 0,1 0 0,-1 1 0,0-1 0,0 0 0,0 0 0,0 0 0,1 0 0,-1 0 0,0 0 0,0 0 0,1 0 0,0 0 0,-2-3 0,-1-2 0,1-1 0,0 0 0,0 0 0,0 0 0,1 0 0,0 0 0,-2-12 0,0-57 0,2 48 0,1-342 0,2 185 0,-2 162 0,0-9 0,4-48 0,-3 71 0,0-1 0,0 1 0,2-1 0,-1 1 0,0 0 0,1 0 0,0 1 0,0-1 0,7-13 0,0 7 0,0 0 0,1 1 0,-1 0 0,2 2 0,0-1 0,0 2 0,1 0 0,0 1 0,20-10 0,-12 8 0,1 1 0,0 2 0,0 1 0,1 1 0,32-3 0,-31 8 0,-1 2 0,1 1 0,30 8 0,-47-7 0,-1 0 0,1 1 0,-1 0 0,1 1 0,-1 0 0,0 1 0,0-1 0,0 1 0,10 13 0,-12-13 0,0 0 0,0 0 0,0 1 0,-1 0 0,0 0 0,1 0 0,-1 0 0,0 1 0,-1 0 0,0 0 0,0 0 0,3 14 0,-1 29 0,-1 0 0,-1 1 0,-7 91 0,1-100 0,0 0 0,-3 0 0,-18 80 0,-47 118 0,-66 101 0,62-162 0,64-152 0,4-4 0,-2-1 0,-16 31 0,25-52 0,0 1 0,0 0 0,-1-1 0,2 1 0,-2-1 0,1 0 0,-1 1 0,2-1 0,-5 1 0,0-4 0,4-14 0,4-7 0,1 1 0,1 0 0,1 0 0,7-21 0,-9 28 0,197-603 0,-175 539 0,25-65 0,4 4 0,4 3 0,131-230 0,-151 301 0,127-195 0,-162 256 0,0 0 0,0 1 0,1-1 0,0 1 0,0 1 0,0-1 0,0 1 0,1 0 0,-1 1 0,0 0 0,1 0 0,-1 0 0,0 1 0,1 0 0,0 1 0,-1 0 0,1 0 0,10 3 0,-1 0 0,-1 2 0,0 0 0,0 1 0,0 1 0,-1 1 0,14 10 0,-17-11 0,-1 1 0,1 1 0,-1 0 0,11 14 0,-16-18 0,-1 0 0,1 0 0,-1 1 0,0 0 0,0-1 0,0 1 0,-1 0 0,1 1 0,-1-1 0,-1 1 0,1-1 0,1 12 0,-1 0 0,-2 0 0,1 0 0,-1 0 0,-1 0 0,0-1 0,-5 23 0,-23 109 0,-38 99 0,21-84 0,-113 448 0,111-426 0,-44 152 0,149-479 0,443-981 0,-42 195 0,-448 906 0,-1 5 0,0 0 0,1 0 0,14-18 0,-19 32 0,-7 11 0,-7 18 0,-24 48 0,-86 215 0,87-201 0,-189 566 0,108-313 0,88-276 0,-3-2 0,-1-1 0,-36 58 0,56-107 0,1-1 0,-2 0 0,0-1 0,0 0 0,-14 12 0,16-18 0,1 0 0,-1-1 0,0 0 0,0-1 0,-1 0 0,1-1 0,-1 0 0,-13 2 0,19-5 0,-10 2 0,0 0 0,0-2 0,-21-2 0,31 1 0,1 1 0,-1 0 0,1-1 0,-1 0 0,1 1 0,0-2 0,-1 1 0,1 0 0,0-1 0,-1 1 0,1-1 0,0 0 0,0 0 0,0 0 0,0 0 0,0 0 0,0-1 0,1 0 0,-1 1 0,1-1 0,-1 0 0,1 0 0,-1 0 0,1 0 0,0 0 0,-1-6 0,1-4 0,0-1 0,0 0 0,1 1 0,1-1 0,0 1 0,0-1 0,1 1 0,0-1 0,1 1 0,5-17 0,17-60 0,56-144 0,82-172-242,37-101-93,73-337 335,-253 764 0,-21 73 0,-5 19 0,-24 56 0,-27 92 0,19-52 0,-185 479 0,167-458 0,-4-4 0,-103 167 0,77-163-679,-3-5 0,-124 134 1,154-196 338,-1-4 1,-3-3-1,0-4 1,-2-4 0,-90 45-1,151-90 340,-46 18 0,47-19 0,0 0 0,0-1 0,-1 0 0,1 1 0,0-2 0,0 1 0,0 0 0,-1-1 0,1 0 0,0 0 0,0 0 0,-4-3 0,5 3 0,0-1 0,1 1 0,-1-1 0,1 0 0,-1 1 0,1-1 0,-1 0 0,1 0 0,0 0 0,0 0 0,-1-1 0,2 1 0,-2 0 0,2-1 0,-1 1 0,0 0 0,0-1 0,1 0 0,0 1 0,-1-4 0,0-5 0,0 0 0,1 0 0,1-19 0,-1 25 0,2-25 0,1 1 0,1-1 0,1 1 0,1 1 0,13-46 0,55-126 0,185-363 1817,-115 261-926,40-105-746,144-300 1003,-296 647-1116,-21 45-32,-11 15 0,0 0 0,-1 0 0,1 0 0,0 0 0,0 0 0,0 0 0,0 0 0,0 0 0,0 0 0,0 0 0,0 1 0,0-1 0,0 0 0,0 0 0,0 0 0,0 0 0,0 0 0,0 0 0,0 0 0,0 0 0,0 0 0,0 0 0,0 1 0,0-1 0,0 0 0,0 0 0,0 0 0,0 0 0,0 0 0,0 0 0,0 0 0,0 0 0,0 0 0,0 0 0,0 0 0,1 0 0,-1 1 0,0-1 0,0 0 0,0 0 0,0 0 0,0 0 0,0 0 0,0 0 0,0 0 0,0 0 0,0 0 0,0 0 0,0 0 0,1 0 0,-1 0 0,0 0 0,0 0 0,0 0 0,0 0 0,-13 35 0,-36 70 97,-4-3 0,-76 115 0,-138 171 140,192-283-312,25-35-177,-489 726-3609,520-764 3861,-35 52 0,46-73 0,0-1 0,0 0 0,0 0 0,-19 13 0,26-22 0,1-1 0,0 1 0,-1-1 0,0 1 0,0-1 0,1 0 0,0 1 0,-1-1 0,0 0 0,0 0 0,1 0 0,0 1 0,-1-1 0,0 0 0,1 0 0,-1 0 0,0 0 0,1-1 0,-2 1 0,2 0 0,0-1 0,-1 1 0,1-1 0,0 1 0,0 0 0,0-1 0,0 1 0,0-1 0,0 1 0,-1-1 0,1 1 0,0-1 0,0 1 0,0-1 0,0 1 0,0-1 0,0 1 0,0-1 0,0 1 0,0-1 0,0 1 0,0-1 0,1 0 0,9-38 0,-10 39 0,13-36 0,1 1 0,25-48 0,41-59 0,-57 103 0,229-354-46,94-166 1075,-321 512-318,-1-2 0,-1 0-1,32-100 1,-46 111-317,-9 38-393,0 0 0,-1 1 0,1-1 0,0 0 0,0 0 0,-1 0 0,1 0 0,0 1 1,0-1-1,0 0 0,-1 0 0,1 0 0,0 0 0,0 0 0,0 0 0,0 0 0,0 0 0,-1 0 0,1 0 1,0 0-1,0 0 0,-1 0 0,1 0 0,0 0 0,0 0 0,0 0 0,0 0 0,0 0 0,-1 0 0,1 0 1,0 0-1,0-1 0,-1 1 0,1 0 0,0 0 0,0 0 0,0 0 0,-1-1 0,1 1 0,0 0 0,0 0 0,0 0 1,0-1-1,0 1 0,0 0 0,0 0 0,0-1 0,0 1 0,0 0 0,0 0 0,0-1 0,0 1 0,0 0 1,0-1-1,0 1 0,0 0 0,0 0 0,0-1 0,0 1 0,0 0 0,0 0 0,0-1 0,0 1 0,0 0 1,0-1-1,-15 20-16,15-18 15,-46 61 0,-2-4 0,-105 99 0,79-84 0,-207 216 0,-265 250 0,518-514 0,3-2 0,0-1 0,-1-2 0,-42 23 0,66-42 0,0 0 0,0 0 0,-1 0 0,1-1 0,0 1 0,0-1 0,0 1 0,-1-1 0,1 0 0,0 0 0,-1-1 0,1 1 0,0-1 0,0 1 0,-4-3 0,5 3 0,1-1 0,-1 1 0,0-1 0,1 0 0,-1 0 0,0 1 0,1-1 0,-1 0 0,1 0 0,-1 0 0,1 0 0,-1 0 0,1 0 0,0 0 0,0 0 0,-1 0 0,1 0 0,-1-3 0,1 1 0,0 0 0,0 0 0,0-1 0,0 1 0,0 0 0,1 0 0,-1 0 0,1-1 0,1-4 0,13-40 0,1 2 0,35-74 0,-42 99 0,833-1673-3924,-823 1660 3924,-10 15 0,2 0 0,0 0 0,25-31 0,-35 49 0,0 0 0,-1 0 0,1 0 0,0 1 0,0-1 0,0 0 0,0 0 0,-1 1 0,1-1 0,1 1 0,-2-1 0,1 1 0,0 0 0,0 0 0,1-1 0,-2 1 0,1 0 0,0 0 0,0 0 0,1 1 0,-1-1 0,1 1 0,-2 0 0,1 0 0,0 0 0,-1 0 0,1 0 0,0 0 0,-1 0 0,1 0 0,-1 0 0,1 0 0,-1 0 0,1 0 0,-1 1 0,0-1 0,0 0 0,1 0 0,-1 1 0,0-1 0,1 3 0,1 19 123,0 0 0,-1 1 0,-1-1 0,0 0 0,-6 43 0,-2-6 491,-14 64 0,-1-28-339,-3-2 0,-3-2 0,-57 136 1,-136 241 544,173-368-783,-392 736-37,441-837 0,0 0 0,0 0 0,0 0 0,0 0 0,0 0 0,0 0 0,0 0 0,0 0 0,0 0 0,0 0 0,0 0 0,0 0 0,0 0 0,0 0 0,0 0 0,0 0 0,0 0 0,0 0 0,0 0 0,0 0 0,0 0 0,0 0 0,0 0 0,0 1 0,0-1 0,0 0 0,0 0 0,0 0 0,0 0 0,8-7 0,15-21 0,95-104 0,5 6 0,180-139 0,199-109-1349,175-139-1234,-621 465 2146,72-53-1092,-126 100 1459,-1 0-1,2-1 0,-1 1 0,-1 0 1,1 0-1,1 1 0,-1-1 1,0 0-1,0 1 0,0 0 1,3 0-1,-5 0 47,1 0 1,-1 0 0,1 0-1,-1 1 1,0-1-1,0 0 1,1 1-1,-1-1 1,0 0-1,1 0 1,-1 1-1,1-1 1,-1 1-1,0-1 1,0 0-1,0 1 1,0-1-1,0 1 1,1-1 0,-1 1-1,0-1 1,0 1-1,0-1 1,1 1-1,-1-1 1,0 1-1,0-1 1,0 1-1,0-1 1,0 1-1,0-1 1,0 1-1,0-1 1,0 2 0,-2 6-36,0-1 0,1 1 0,-1-1 0,-1 0 0,-4 12 1,7-19 72,-260 703 5679,219-601-5250,-2-3-1,-4-2 1,-2-4 0,-112 162-1,126-206-442,-1-3 0,-1-1 0,-2-3 0,-78 63 0,110-99 0,-21 14 0,27-19 0,-1 0 0,1 0 0,-1-1 0,1 1 0,-1-1 0,1 1 0,0-1 0,-2 0 0,2 1 0,0-1 0,-1 0 0,1 0 0,-1-1 0,-1 1 0,2-1 0,1 1 0,0-1 0,-1 1 0,1-1 0,0 1 0,-1 0 0,1-1 0,0 1 0,0-1 0,0 1 0,0-1 0,0 1 0,0-1 0,0 0 0,0 1 0,0-1 0,0 1 0,0-1 0,0 1 0,0-1 0,0 1 0,0-1 0,0 1 0,0-1 0,0 1 0,0-1 0,0 0 0,0 1 0,0 0 0,0-1 0,0 1 0,1-1 0,-1 1 0,0-1 0,1 1 0,-1-1 0,1 1 0,7-20 0,1 1 0,0 0 0,1 2 0,15-20 0,-8 9 0,244-347 0,-123 184 0,422-596 0,-513 724 0,-46 61 0,1 0 0,-1 0 0,1 0 0,-1 0 0,1 0 0,0 1 0,0-1 0,-1 1 0,1 0 0,1-1 0,1 0 0,-4 3 0,1-1 0,-1 0 0,0 0 0,0 1 0,0-1 0,0 0 0,1 1 0,-1-1 0,0 1 0,0-1 0,1 0 0,-1 1 0,0-1 0,0 1 0,0-1 0,1 1 0,-1-1 0,0 1 0,0-1 0,0 1 0,0-1 0,0 0 0,0 1 0,0-1 0,0 1 0,0-1 0,0 1 0,0-1 0,-1 1 0,1-1 0,0 1 0,0-1 0,0 1 0,0-1 0,-1 0 0,1 1 0,-1 0 0,-4 16 0,0 0 0,-10 23 0,-55 110 0,-99 167 0,157-297 0,-352 567 0,-43-59 0,333-448 0,-2-5 0,-2-5 0,-2-4 0,-2-5 0,-2-5 0,-2-6 0,-1-4 0,-2-6 0,0-6 0,-94 19 0,172-50 0,1 0 0,0-1 0,0-1 0,0 0 0,-18-1 0,27 0 0,0 0 0,0-1 0,0 1 0,0 0 0,0-1 0,-1 1 0,2-1 0,-2 0 0,2 1 0,-1-1 0,-1 0 0,2 0 0,-1 0 0,0 0 0,0 0 0,0 0 0,0 0 0,1 0 0,-1 0 0,0-2 0,0 1 0,1 0 0,0 0 0,0-1 0,0 1 0,-1 0 0,1 0 0,0 0 0,1-1 0,-1 1 0,0 0 0,0 0 0,0 0 0,1-1 0,-1 1 0,1 0 0,0 0 0,-1 0 0,3-2 0,3-13 0,1-1 0,0 2 0,2 0 0,13-22 0,46-56 0,-50 70 0,224-267-267,12 23-365,645-557 70,-749 698 562,-44 42 0,-98 80 0,0 0 0,1 0 0,-1 1 0,14-4 0,-21 8 0,0-1 0,0 1 0,1 0 0,-1-1 0,1 1 0,-1 0 0,1 0 0,-1 0 0,1 1 0,-1-1 0,0 0 0,1 1 0,-1-1 0,1 1 0,-1 0 0,1 0 0,-2-1 0,2 1 0,-1 0 0,0 1 0,0-1 0,1 0 0,-1 0 0,0 1 0,0-1 0,-1 1 0,1-1 0,1 1 0,-2-1 0,1 1 0,0 3 0,0 1 0,1-1 0,-2 1 0,0 0 0,0 0 0,0 0 0,0-1 0,0 1 0,0 0 0,-1 0 0,0-1 0,-2 9 0,-9 42 0,-2-2 0,-27 80 0,-51 106 0,27-83 103,-6-5 1,-5-3-1,-4-6 0,-4-4 1,-5-6-1,-138 161 0,-376 340-103,356-386 0,216-220 0,55-62 0,9-11 0,327-452 0,67-95 615,-393 541-545,48-76-44,108-128 1,-185 249-27,26-26 0,-29 31 0,-2 0 0,2 1 0,-2-1 0,2 0 0,-1 1 0,0-1 0,1 1 0,-1-1 0,0 1 0,0 0 0,1 0 0,-1 0 0,0 0 0,0 0 0,1 0 0,-1 0 0,0 1 0,0-1 0,1 1 0,-2-1 0,2 1 0,-1-1 0,0 1 0,2 1 0,-2 0 0,0 0 0,0-1 0,1 1 0,-1 0 0,0 0 0,0 0 0,-1 1 0,2-1 0,-1 0 0,-1 0 0,1 1 0,-1-1 0,1 0 0,0 1 0,-1-1 0,0 1 0,0-1 0,0 3 0,0 5 0,0-1 0,0 0 0,-3 19 0,-2-1 0,0 1 0,-2-1 0,-1-1 0,0 0 0,-1 0 0,-15 30 0,-81 146 0,91-177 0,-221 366 0,-17-11 0,139-211 0,-350 494 0,675-905 0,20 14 0,-170 168 0,409-369-677,77-75-185,-58-33 862,-476 520 0,-5 6 0,1 0 0,-1 0 0,1 1 0,0 1 0,1 1 0,18-12 0,-29 19 0,1 1 0,0-1 0,0 1 0,-1-1 0,1 1 0,1 0 0,-2-1 0,1 1 0,0 0 0,-1 0 0,2 0 0,-1 0 0,-1 0 0,1 0 0,0 0 0,0 0 0,0 1 0,0-1 0,-1 0 0,1 1 0,0-1 0,2 2 0,-3-1 0,0 1 0,0-1 0,0 1 0,1 0 0,-1-1 0,0 1 0,0-1 0,0 1 0,0-1 0,0 1 0,0 0 0,-1-1 0,1 1 0,0-1 0,0 1 0,0-1 0,-1 1 0,0-1 0,1 1 0,-1 1 0,-18 49 0,-31 66 0,40-95 0,-326 679 0,-59 32 194,-21-27 0,336-580-194,-152 187 0,226-306 0,1-2 0,-2 1 0,1-1 0,0 0 0,-1-1 0,-8 6 0,14-11 0,1 0 0,-1 0 0,1 0 0,0 0 0,-1 0 0,1 1 0,-1-1 0,1 0 0,-1 0 0,1 0 0,0-1 0,-1 1 0,1 0 0,-1 0 0,1 0 0,-1 0 0,1 0 0,0-1 0,-1 1 0,1 0 0,-1 0 0,1-1 0,0 1 0,0-1 0,0 1 0,-1 0 0,0-2 0,0 1 0,1 0 0,0 0 0,0-1 0,0 1 0,-1-1 0,1 1 0,0 0 0,0-1 0,0 1 0,0 0 0,0-1 0,0 1 0,0-2 0,2-7 0,0 0 0,0 0 0,1 0 0,-1 1 0,1 0 0,0 0 0,5-10 0,25-50 0,67-114 0,69-73 0,407-516-1966,333-409 780,-741 951 1186,69-136-22,-129 194 205,-101 162-23,-1 1 1,1 0 0,7-9-1,-14 18-156,0 0 1,0 0-1,0-1 0,1 1 0,-1 0 1,0 0-1,0 0 0,1 0 0,-1-1 1,0 1-1,0 0 0,0 0 1,0 0-1,1 0 0,-1 0 0,0 0 1,1 0-1,-1 0 0,0 0 0,0 0 1,1 0-1,-1 0 0,0 0 0,0 0 1,0 0-1,0 0 0,1 0 0,-1 1 1,0-1-1,0 0 0,1 0 0,-1 0 1,1 13 15,-3 3-7,0 0 1,-1-1 0,-1 1 0,0-1-1,0 0 1,-1 0 0,0-1-1,-8 15 1,8-18 27,-62 144 1226,-110 199 1,-107 131-575,167-292-910,-192 338-1576,-121 198 520,237-434 416,141-224 551,-108 113 0,139-163 306,0-2 0,-25 16 0,39-30 0,0-1 0,0 0 0,-1 0 0,1-1 0,-1-1 0,0 0 0,1 0 0,-1-1 0,0 0 0,-12-1 0,20 0 6,-2 0 1,1 0-1,0 0 1,0 0-1,0 0 1,0-1-1,0 1 1,0 0-1,0-1 1,0 1-1,0 0 0,0-1 1,1 0-1,-1 1 1,-1-1-1,2 0 1,-1 0-1,0 0 1,1 0-1,-1 0 1,0 0-1,0 0 1,1 0-1,-1 0 1,0 0-1,1 0 0,0 0 1,-1-1-1,1 1 1,-1 0-1,1-1 1,-1 1-1,1 0 1,0-1-1,0 1 1,0-1-1,0-2 1,1-3 85,0-1 0,0 1 0,1-1 0,0 1 0,0 0 1,1 0-1,3-9 0,10-22 385,37-64 1,163-233 413,24 16-452,331-335-341,3 49-625,-509 537 421,-64 68 106,2-4 0,2 0 0,-1 0 0,0 1 0,1 0 0,5-3 0,-10 6 0,1 0 0,-1 0 0,1-1 0,-1 1 0,1 0 0,-1 0 0,0 0 0,1 0 0,-1 0 0,1 0 0,-1 0 0,0 1 0,0-1 0,1 0 0,-1 0 0,1 0 0,-1 1 0,1-1 0,-1 0 0,0 0 0,0 1 0,1-1 0,-1 0 0,0 1 0,1-1 0,-1 1 0,0 0 0,1 1 0,-1-1 0,1 1 0,-1-1 0,1 1 0,-1 0 0,0-1 0,0 1 0,0-1 0,0 1 0,0-1 0,0 1 0,0 2 0,-5 23 28,1-1-1,-2 0 0,0 0 0,-1 0 1,-14 34-1,-226 530 1116,173-429-1047,-200 402 270,235-495-333,-2-2 0,-2-2 0,-3-4-1,0-2 1,-93 86 0,103-113-33,-2-2 0,0-3 0,-73 36 0,84-50 0,0-2 0,-1-2 0,0-1 0,0-2 0,0-2 0,-48-2 0,72-2 0,-1 1 0,2-1 0,-2 0 0,1 0 0,0 0 0,0-1 0,0 0 0,-1 0 0,2-1 0,-1 1 0,-4-6 0,7 7 0,0 0 0,1 0 0,-1 0 0,0 0 0,0 0 0,1 0 0,-1 0 0,1 0 0,-1-1 0,0 1 0,1 0 0,0 0 0,0-1 0,0 1 0,-1 0 0,1-1 0,0 1 0,0-1 0,0 1 0,0 0 0,0-2 0,1-1 0,-1 1 0,1-1 0,0 1 0,0 0 0,0 0 0,1-1 0,-2 1 0,2 0 0,-1 1 0,1-1 0,0 0 0,1-2 0,13-17 0,0 2 0,30-29 0,54-42 0,270-224 0,200-181 0,-511 444 0,-57 50 0,1 0 0,0 0 0,-1 0 0,1 1 0,-1-1 0,1 1 0,6-2 0,-8 3 0,-1 0 0,1 0 0,0 0 0,0 0 0,-1 0 0,1 0 0,0 0 0,-1 1 0,1-1 0,0 0 0,0 0 0,-1 1 0,0-1 0,1 1 0,0-1 0,0 1 0,-1-1 0,0 1 0,1-1 0,0 1 0,-1 0 0,0-1 0,2 2 0,-1 3 0,0 0 0,0-1 0,0 1 0,-1 0 0,1 0 0,0 0 0,-1 0 0,0 0 0,0 0 0,0 0 0,-1 0 0,0 0 0,0 5 0,-9 60 0,-25 111 0,-30 66 0,37-154 0,-3-2 0,-2-3 0,-55 107 0,61-142 0,-2-3 0,-2-1 0,0-2 0,-3-2 0,-1-2 0,-47 45 0,36-48 0,0-3 0,-3-3 0,0-2 0,-83 35 0,-213 54 0,245-90 0,200-79 0,611-340 0,-690 374 0,6-4 0,47-22 0,-73 39 0,1 1 0,0-1 0,-1 0 0,1 1 0,0 0 0,-1-1 0,1 1 0,-1 0 0,1 0 0,0 1 0,1-1 0,-3 1 0,1-1 0,-1 0 0,1 0 0,-1 1 0,1-1 0,-1 0 0,0 0 0,0 1 0,0-1 0,0 0 0,1 1 0,-1-1 0,0 1 0,1-1 0,-1 0 0,0 1 0,0-1 0,0 1 0,0-1 0,0 1 0,0-1 0,0 1 0,0-1 0,1 1 0,-1-1 0,0 1 0,0-1 0,0 1 0,0-1 0,-1 1 0,1 5 0,-1-1 0,0 1 0,-1-1 0,1 0 0,-1 0 0,0 0 0,-4 7 0,-109 235 0,94-198 0,-2-2 0,-51 81 0,64-114 0,0-1 0,0 0 0,-1-1 0,0 0 0,-1-2 0,1 1 0,-2-2 0,1-1 0,-1 0 0,0-1 0,0 0 0,-18 4 0,3-5 0,0-3 0,0 0 0,0-3 0,1-1 0,-1-2 0,-53-16 0,56 9 0,25 10 0,1 0 0,-1 0 0,0 0 0,0 0 0,0 0 0,1 0 0,-1 0 0,0 0 0,0-1 0,0 1 0,0 0 0,0 0 0,0 0 0,0 0 0,0 0 0,0 0 0,1 0 0,-1 0 0,0 0 0,0-1 0,0 1 0,0 0 0,0 0 0,0 0 0,1 0 0,-1 0 0,0-1 0,0 1 0,0 0 0,0 0 0,0 0 0,0 0 0,0-1 0,0 1 0,0 0 0,0 0 0,0 0 0,0-1 0,0 1 0,0 0 0,0 0 0,0 0 0,0-1 0,0 1 0,0 0 0,0 0 0,0 0 0,0 0 0,0-1 0,0 1 0,0 0 0,0 0 0,0 0 0,-1 0 0,1-1 0,0 1 0,0 0 0,0 0 0,0 0 0,0 0 0,0 0 0,-1 0 0,1-1 0,0 1 0,0 0 0,0 0 0,6-1 0,0-1 0,1 2 0,-1-1 0,1 1 0,-1 0 0,1 1 0,-1 0 0,7 3 0,5 0 0,-6-2 0,533 89 0,-514-84 0,-20 1 0,-11-8 0,0 0 0,0 1 0,0-1 0,0 1 0,0-1 0,0 0 0,0 1 0,0-1 0,0 0 0,0 1 0,0-1 0,-1 1 0,1-1 0,0 0 0,0 1 0,0-1 0,-1 0 0,1 1 0,0-1 0,0 0 0,0 0 0,0 1 0,0-1 0,-1 0 0,1 0 0,0 1 0,-1-1 0,1 0 0,0 0 0,0 0 0,0 0 0,0 0 0,-1 1 0,1-1 0,-1 0 0,1 0 0,0 0 0,-1 0 0,1 0 0,0 0 0,-21 7 0,-40 9 0,14-5 0,-32 9 0,-145 11 0,218-31 0,4 1 0,-1-1 0,1 0 0,-1 0 0,1 0 0,0 0 0,-1 0 0,1-1 0,-1 1 0,1-1 0,0 0 0,-1 0 0,1-1 0,-1 1 0,-2-3 0,5 4 0,0 0 0,0-1 0,0 1 0,0 0 0,0 0 0,0-1 0,0 1 0,0 0 0,-1-1 0,1 1 0,0 0 0,0-1 0,0 1 0,0 0 0,0-1 0,0 1 0,0 0 0,0-1 0,0 1 0,0 0 0,0 0 0,0-1 0,1 1 0,-1 0 0,0-1 0,0 1 0,0 0 0,0-1 0,0 1 0,0 0 0,0 0 0,0-1 0,0 1 0,1 0 0,-1 0 0,0-1 0,0 1 0,1 0 0,-1 0 0,0 0 0,0 0 0,1-1 0,-1 1 0,0 0 0,0 0 0,0 0 0,0 0 0,1 0 0,0 0 0,13-7 0,14 1 0,0 1 0,48 0 0,-59 4 0,0 0 0,-17 1 0,0 0 0,0 0 0,0 0 0,0-1 0,0 1 0,0 0 0,0 0 0,0 0 0,0 0 0,0 0 0,0 0 0,0 0 0,0 0 0,0 0 0,0 0 0,0 0 0,0 0 0,0 0 0,0 0 0,0 0 0,0 0 0,0 0 0,0 0 0,0 0 0,0 0 0,0-1 0,0 1 0,0 0 0,0 0 0,0 0 0,0 0 0,0 0 0,0 0 0,0 0 0,0 0 0,0 0 0,0 0 0,0 0 0,0 0 0,0 0 0,0 0 0,0 0 0,0 0 0,0 0 0,0-1 0,0 1 0,0 0 0,0 0 0,0 0 0,0 0 0,0 0 0,0 0 0,0 0 0,0 0 0,0 0 0,0 0 0,-11-4 0,-45-10 0,-91-4 0,-65 14 0,150 4 0,-24 0 0,-138-5 0,180 1 0,1-3 0,1-3 0,-49-19 0,82 26 0,0-1 0,1 0 0,-1-1 0,0 0 0,1-1 0,0 0 0,0 0 0,1-2 0,-13-14 0,19 22 0,0-1 0,0 0 0,1 0 0,0 0 0,-1 0 0,0 1 0,0-1 0,1 0 0,0 0 0,0 0 0,-1 0 0,1 0 0,-1-1 0,1 1 0,0 0 0,0 0 0,0 0 0,0 0 0,0 0 0,0 0 0,0-1 0,0 1 0,0 0 0,0 0 0,0-2 0,1 2 0,0 0 0,-1-1 0,1 1 0,0 0 0,0 0 0,-1 0 0,1 0 0,1 0 0,-2 0 0,1 0 0,0 1 0,0-1 0,0 0 0,0 1 0,0-1 0,2 0 0,7-2 0,0 0 0,0 1 0,15 0 0,-20 1 0,389-2 0,-268 7 0,-109-4 0,-41 1 0,-85-3 0,-200 13 0,280-6 0,19-1 0,16-2 0,354 3 0,-219-7 0,-139 1 0,0 1 0,0 0 0,1 0 0,-1 0 0,0 0 0,0 0 0,0 0 0,0 1 0,1-1 0,-1 1 0,3 2 0,-27 9 0,4-4 0,-193 106 0,176-92 0,1 3 0,1 2 0,1 2 0,-30 34 0,57-57 0,-7 7 0,-1 1 0,-17 14 0,25-24 0,1-1 0,-1 0 0,0-1 0,0 0 0,0 0 0,0 0 0,0-1 0,0 0 0,0 0 0,0 0 0,-6-2 0,-21-3 0,-61-22 0,92 26 0,-19-8 0,-26-15 0,33 16 0,0 0 0,0 1 0,1 1 0,-1 0 0,-24-3 0,-21 11 0,44-1 0,1-1 0,-1-1 0,1 0 0,0-2 0,-20-5 0,32 7 0,-1 0 0,1-1 0,0 1 0,0-1 0,-1 1 0,2-1 0,-2 0 0,2 0 0,-2 0 0,1 1 0,0-2 0,0 1 0,0 0 0,0 0 0,0 0 0,1-1 0,-1 1 0,0 0 0,0-1 0,1 1 0,-1-1 0,0 0 0,1 1 0,0-1 0,-1 1 0,1-1 0,-1 0 0,1 0 0,0 1 0,-1-1 0,1 0 0,0 0 0,0 1 0,0-1 0,1-3 0,1-5 0,0 1 0,0-1 0,1 1 0,0 0 0,5-12 0,-1 0 0,5-15 0,-1 0 0,-1-1 0,-2-1 0,-1 0 0,-1 0 0,4-59 0,-10 90 0,1-1 0,-1 1 0,1 0 0,0 0 0,0 0 0,1 0 0,0 0 0,0 0 0,0 0 0,4-7 0,-1 5 0,0 0 0,1 0 0,-1 1 0,2 0 0,10-11 0,-4 6 0,27-18 0,-8 6 0,-31 24 0,0 1 0,0-1 0,0 0 0,0 0 0,0 0 0,0 0 0,0-1 0,0 1 0,-1 0 0,1 0 0,0-1 0,0 1 0,-1 0 0,2-3 0,-2 3 0,0 1 0,0 0 0,0-1 0,0 1 0,0-1 0,0 1 0,0-1 0,0 1 0,0-1 0,-1 1 0,1 0 0,0-1 0,0 1 0,0 0 0,-1-1 0,1 1 0,0-1 0,0 1 0,0 0 0,0-1 0,0 1 0,-1 0 0,1 0 0,-1-1 0,1 1 0,0 0 0,-1 0 0,1 0 0,0-1 0,0 1 0,0 0 0,-1 0 0,-2-1 0,0 0 0,0 1 0,1-1 0,-1 1 0,0 0 0,0 0 0,1 0 0,-1 0 0,1 1 0,-1 0 0,-3 1 0,1 0 0,1 1 0,-1 0 0,0 1 0,0-1 0,1 1 0,0 0 0,0 1 0,0-1 0,0 1 0,0 0 0,-6 12 0,2 0 0,0 1 0,-11 33 0,2-3 0,15-43 0,1 0 0,-1-1 0,0 1 0,0-1 0,-1 0 0,1 0 0,0 0 0,-1 0 0,0-1 0,0 1 0,1-1 0,-1 0 0,0 0 0,-1 0 0,-4 2 0,8-4 0,0-1 0,0 0 0,-1 0 0,1 0 0,-1 0 0,0 0 0,1 0 0,0 0 0,0 0 0,-1 0 0,0 0 0,1 0 0,-1 0 0,1 0 0,0 0 0,0-1 0,-1 1 0,0 0 0,1 0 0,0-1 0,0 1 0,-1 0 0,1-1 0,0 1 0,-1 0 0,1-1 0,-1 1 0,1-1 0,0 1 0,0-1 0,0 1 0,0-1 0,-1 1 0,1-1 0,-1-1 0,1-1 0,0 1 0,0 0 0,0 0 0,0 0 0,0-1 0,0 1 0,0 0 0,0 0 0,1-4 0,5-29 0,2 0 0,1 0 0,21-57 0,47-99 0,-60 153 0,69-188 0,-48 121 0,-20 60 0,-11 33 0,-5 12 0,-6 21 0,-60 215 0,30-118 0,-79 261 0,110-371 0,-2 13 0,7-20 0,6-12 0,11-23 0,0-1 0,-2-1 0,0-1 0,12-40 0,46-172 0,-53 175 0,50-206 0,0 5 0,-69 266 0,-1 1 0,0 0 0,0 0 0,1 1 0,0-1 0,0 1 0,5-8 0,-8 15 0,0 0 0,0 0 0,0 0 0,0-1 0,0 1 0,0 0 0,0 0 0,0-1 0,0 1 0,0 0 0,0 0 0,0 0 0,0 0 0,0-1 0,0 1 0,0 0 0,1 0 0,-1 0 0,0 0 0,0 0 0,0-1 0,1 1 0,-1 0 0,0 0 0,0 0 0,0 0 0,0 0 0,0 0 0,0 0 0,0 0 0,1 0 0,-1 0 0,0 0 0,0 0 0,1 0 0,-1 0 0,0 0 0,0 0 0,1 0 0,-1 0 0,0 0 0,0 0 0,0 1 0,0-1 0,0 0 0,0 0 0,0 0 0,0 0 0,1 1 0,-2 12 0,-5 11 0,-2-1 0,0 0 0,-1 0 0,-1-2 0,0 0 0,-14 22 0,-4 10 0,23-43 0,-9 16 0,-12 33 0,24-53 0,0 0 0,0 1 0,-1-1 0,2 0 0,0 1 0,-1 0 0,1-1 0,0 1 0,1 0 0,-1 0 0,1 12 0,0-18 0,0 0 0,0 0 0,0 0 0,0 0 0,1 0 0,-1 0 0,0-1 0,0 1 0,1 0 0,-1 0 0,0 0 0,0 0 0,1 0 0,-1-1 0,1 1 0,-1 0 0,1 0 0,-1-1 0,1 2 0,0-2 0,-1 0 0,0 0 0,0 0 0,1 0 0,0 0 0,-1 0 0,1 0 0,-1 0 0,0 0 0,0 0 0,1 0 0,-1 0 0,1-1 0,-1 1 0,1 0 0,-1 0 0,0-1 0,0 1 0,1 0 0,-1 0 0,1-1 0,-1 1 0,0-1 0,3-3 0,-1 0 0,1 1 0,-1-1 0,0-1 0,3-7 0,2-11 0,0 0 0,-1-1 0,0 0 0,-2-1 0,0 1 0,-1-1 0,-1-1 0,-1 1 0,0-26 0,-1 50 0,0 0 0,0 0 0,0-1 0,0 1 0,0 0 0,0 0 0,0-1 0,0 1 0,0 0 0,-1 0 0,1 0 0,0 0 0,0-1 0,-1 1 0,1 0 0,-1 0 0,1 0 0,-1 0 0,1 0 0,-1 0 0,1 0 0,-1 1 0,0-1 0,1 0 0,-1 0 0,0 1 0,1-1 0,-1 0 0,0 1 0,-1-1 0,1 0 0,-2 1 0,2 1 0,-1-1 0,0 0 0,0 1 0,1-1 0,-1 1 0,0 0 0,0 0 0,1 0 0,-1 0 0,1 0 0,-4 3 0,-4 5 0,0 0 0,0 2 0,-13 18 0,15-18 0,1 1 0,-1 0 0,2 1 0,-1 0 0,1 0 0,0 0 0,1 1 0,1 0 0,-1 0 0,1 1 0,1-1 0,0 1 0,-1 22 0,3-35 0,0 1 0,0 0 0,0 0 0,0 0 0,0 0 0,1 0 0,-1-1 0,0 1 0,1 0 0,0 0 0,-1-1 0,1 1 0,0-1 0,0 1 0,0-1 0,1 1 0,-2-1 0,2 0 0,-1 0 0,1 0 0,-1 0 0,0 0 0,2 0 0,-2 0 0,0-1 0,2 1 0,-2-1 0,1 0 0,0 0 0,0 0 0,0 0 0,0 0 0,0 0 0,0-1 0,0 1 0,0-1 0,0 0 0,0 0 0,0 0 0,0 0 0,0 0 0,0-1 0,0 0 0,0 1 0,0-1 0,0 0 0,0 0 0,2-2 0,4-2 0,0-1 0,-1 0 0,0-1 0,0 0 0,0 0 0,-1-1 0,1 0 0,-1-1 0,-1 0 0,1-1 0,-1 1 0,6-15 0,1-7 0,0 0 0,-2-1 0,9-35 0,-7 16 0,-7 27 0,1 0 0,1 0 0,10-26 0,-17 49 0,1 0 0,-1 0 0,0 0 0,1 0 0,0 0 0,-1 0 0,0 0 0,1 0 0,0 0 0,0 0 0,-1 1 0,1-1 0,0 0 0,1 0 0,-2 1 0,1 0 0,-1 0 0,0 0 0,0 0 0,0 0 0,1 0 0,-1 0 0,1 0 0,-1 0 0,1 0 0,-1 0 0,0 0 0,0 1 0,0-1 0,1 0 0,-1 0 0,0 0 0,1 1 0,-1-1 0,0 0 0,0 1 0,0-1 0,0 0 0,1 1 0,-1-1 0,0 1 0,2 2 0,-1 0 0,0 1 0,0-1 0,0 1 0,0 0 0,-1-1 0,1 1 0,0 4 0,0 11 0,0-1 0,-1 0 0,-1 0 0,1 0 0,-3 0 0,-5 34 0,8-50 0,0 0 0,0 0 0,-1 0 0,0 0 0,1-1 0,0 1 0,-1 0 0,0-1 0,0 1 0,-1 3 0,2-5 0,-1 0 0,1 0 0,0 0 0,0 0 0,-1 0 0,1 0 0,0 0 0,-1 0 0,1 0 0,0 0 0,0 0 0,0 0 0,0 0 0,0 0 0,-1 0 0,1 0 0,0 0 0,0 0 0,-1 0 0,1 0 0,0 0 0,0 0 0,-1 0 0,1-1 0,0 1 0,0 0 0,0 0 0,0 0 0,0-1 0,0 1 0,0 0 0,-1 0 0,1 0 0,0-1 0,0 1 0,0 0 0,0 0 0,0-1 0,-1 1 0,0-6 0,-1 0 0,1 1 0,0-1 0,0 0 0,-1-9 0,-2-49 0,2-1 0,7-118 0,-1 88 0,-2 42 0,1-113 0,-3 161 0,0 1 0,0 0 0,0-1 0,-1 1 0,0 0 0,0-1 0,0 1 0,-2-5 0,2 8 0,1 0 0,0 0 0,-1 0 0,1 0 0,-1 0 0,1 0 0,-1 0 0,1 1 0,-1-1 0,0 0 0,1 0 0,-1 1 0,0-1 0,0 1 0,1-1 0,-1 1 0,0-1 0,0 1 0,0 0 0,0-1 0,1 1 0,-1 0 0,0 0 0,0 0 0,0 0 0,0 0 0,1 0 0,-1 0 0,0 0 0,1 1 0,-2-1 0,1 0 0,1 1 0,-1-1 0,0 1 0,-1 0 0,-6 6 0,0 0 0,0 0 0,0 1 0,1 0 0,0 1 0,1 0 0,-9 12 0,-42 83 0,36-64 0,-9 19 0,-263 443 0,288-493 0,0-1 0,0 0 0,-1-1 0,0 0 0,0 0 0,1-1 0,-11 8 0,16-14 0,0-1 0,0 1 0,0 0 0,0 0 0,0-1 0,0 1 0,0 0 0,0-1 0,1 1 0,-1 0 0,0-1 0,0 1 0,0 0 0,0-1 0,0 1 0,0-1 0,0 1 0,0 0 0,0-1 0,0 1 0,0 0 0,0-1 0,0 1 0,0 0 0,-1-1 0,1 1 0,0 0 0,0-1 0,0 1 0,0 0 0,0-1 0,0 1 0,0 0 0,0 0 0,-1-1 0,1 1 0,0 0 0,0 0 0,-1 0 0,1-1 0,0 1 0,0 0 0,0 0 0,0 0 0,-1 0 0,1 0 0,0-1 0,-1 1 0,1 0 0,0 0 0,-1 0 0,1 0 0,0 0 0,0 0 0,0 0 0,0 0 0,-1 0 0,1 0 0,-1 1 0,1-1 0,0 0 0,0 0 0,0 0 0,0 0 0,0 0 0,-1 1 0,1-1 0,0 0 0,-1 1 0,10-34 0,-8 33 0,16-42 0,23-46 0,-17 40 0,173-396 0,-25-26 0,-125 304 0,-46 165 0,1-1 0,-1 1 0,0-1 0,1 1 0,-1-1 0,1 1 0,-1-1 0,1 1 0,-1-1 0,0 0 0,0 1 0,0-1 0,0 1 0,0-1 0,-1-1 0,-11 25 0,-83 238 0,18-41 0,61-179 0,-1-1 0,-2-1 0,-26 42 0,40-73 0,1-1 0,-1 0 0,1 0 0,-9 7 0,13-13 0,0 1 0,-1-1 0,0 1 0,1-1 0,-1 1 0,1-1 0,-1 0 0,0 1 0,1-1 0,0 0 0,-1 0 0,0 0 0,0 1 0,1-1 0,-1 0 0,0 0 0,1 0 0,-1 0 0,0-1 0,1 1 0,-1 0 0,1 0 0,-1 0 0,0-1 0,1 1 0,-1 0 0,1-1 0,-2 0 0,1 0 0,1-1 0,-1 1 0,0 0 0,1 0 0,-1-1 0,1 1 0,-1-1 0,1 1 0,0-1 0,0 1 0,0-1 0,-1 1 0,1-1 0,0 1 0,0-1 0,0-1 0,1-12 0,0 0 0,1 0 0,0 0 0,1 0 0,8-25 0,-4 14 0,116-501 0,-119 512 0,-1 14 0,0 33 0,-3 332 0,-1-233 0,0-39 0,-15 163 0,11-221 0,0 0 0,-1-1 0,-2 1 0,-1-2 0,0 0 0,-2 0 0,-26 56 0,14-43 0,-33 48 0,52-88 0,7-15 0,13-31 0,-5 16 0,0-10 0,0 0 0,-2-1 0,-1 0 0,-2-1 0,7-61 0,-8 69 0,-4 22 0,0 13 0,-3 75 0,-3 0 0,-20 128 0,7-122 0,-3 23 0,14-54 0,-9 61 0,13-102 0,-1 0 0,0-1 0,0 1 0,-1-1 0,-11 23 0,-52 85 0,41-76 0,2 1 0,-27 63 0,-86 318 0,122-370 0,11-45 0,0 7 0,-1 0 0,-1-1 0,0 0 0,-12 23 0,17-38 0,0 0 0,-1-1 0,0 1 0,1-1 0,-1 0 0,1 0 0,-1-1 0,1 1 0,-1-1 0,0 0 0,-4 2 0,5-3 0,0 0 0,-1-1 0,1 1 0,0-1 0,0 0 0,-1 0 0,1 0 0,-1 0 0,1 0 0,0-1 0,-1 1 0,1-1 0,0 0 0,0 0 0,0 0 0,-1-1 0,-2-2 0,0 0 0,1-1 0,0 0 0,0 0 0,1 0 0,-1-1 0,0 0 0,1 0 0,0 0 0,0 0 0,-4-14 0,3 11 0,-10-32 0,0-2 0,2 0 0,1-1 0,1 0 0,2-1 0,-7-85 0,1-280 0,14 401 0,-1-68 0,3 0 0,2 1 0,17-111 0,2 67 0,4 2 0,4 1 0,3 3 0,5 2 0,2 2 0,4 3 0,3 2 0,98-160 0,-98 193 0,61-70 0,36-54 0,-145 196 0,0-1 0,0 1 0,0-1 0,0 1 0,0-1 0,0 1 0,0 0 0,1-1 0,-1 1 0,0-1 0,1 1 0,-1 0 0,0-1 0,0 1 0,0-1 0,1 1 0,-1 0 0,0 0 0,1-1 0,-1 1 0,1 0 0,-1 0 0,0 0 0,0-1 0,1 1 0,-1 0 0,1 0 0,-1 0 0,0 0 0,0 0 0,1 0 0,0 0 0,-2 22 0,-71 536 0,-28-7 0,53-349 0,-30 142 0,75-338 0,2 2 0,-2-1 0,0 0 0,1 1 0,-2-1 0,-4 12 0,7-18 0,0-1 0,0 0 0,0 0 0,0 1 0,0-1 0,0 0 0,0 0 0,0 0 0,-1 0 0,1 1 0,0-1 0,0 0 0,0 0 0,0 0 0,-1 0 0,1 1 0,0-1 0,0 0 0,0 0 0,-1 0 0,1 0 0,0 0 0,0 0 0,0 0 0,0 0 0,0 0 0,0 0 0,0 0 0,-1 0 0,1 0 0,0 0 0,0 0 0,-1 0 0,1 0 0,0 0 0,0 0 0,0 0 0,-1 0 0,1 0 0,0 0 0,0 0 0,0-1 0,0 1 0,0 0 0,0 0 0,0 0 0,0 0 0,-1 0 0,1-1 0,0 1 0,0 0 0,0 0 0,0 0 0,0-1 0,0 1 0,0 0 0,-1 0 0,1 0 0,0-1 0,0 1 0,0 0 0,0 0 0,0-1 0,0 1 0,0 0 0,0-1 0,-3-17 0,1 0 0,0-1 0,1 1 0,1-20 0,-1 18 0,-1-1038 0,2 1034 0,0 10 0,1-74 0,14-149 0,-12 213 0,1 0 0,0 0 0,1 0 0,1 1 0,0 0 0,2 1 0,0 0 0,0 0 0,2 1 0,21-38 0,-26 52 0,0 0 0,0 0 0,1 0 0,0 1 0,0 0 0,0 1 0,0 0 0,10-6 0,-15 10 0,0 1 0,-1-1 0,2 1 0,-1 0 0,-1-1 0,1 1 0,0 0 0,0 0 0,-1 0 0,1 0 0,0 0 0,0 0 0,0 0 0,0 0 0,-1 0 0,1 0 0,0 1 0,-1-1 0,3 1 0,-3 0 0,0-1 0,0 1 0,1-1 0,-1 1 0,1 0 0,-1-1 0,0 1 0,0 0 0,0-1 0,0 1 0,1 0 0,-1 0 0,0-1 0,0 1 0,0 0 0,0 0 0,0 0 0,0-1 0,0 1 0,0 0 0,0 1 0,-1 6 0,0-1 0,0 1 0,-2-1 0,-3 15 0,-13 31 0,-1-1 0,-48 89 0,-66 92 0,18-36 0,-123 269 0,59-112 0,175-345 0,-2 5 0,-1 0 0,0 0 0,0-2 0,-11 14 0,19-25 0,-1 0 0,1-1 0,0 1 0,0-1 0,-1 1 0,1-1 0,-1 1 0,0-1 0,1 0 0,0 1 0,0-1 0,-1 0 0,0 1 0,1-1 0,-1 0 0,1 0 0,-1 0 0,1 0 0,-1 1 0,1-1 0,0 0 0,-1 0 0,0 0 0,0 0 0,1-1 0,0 1 0,-1 0 0,1 0 0,-1 0 0,1-1 0,-1 1 0,1 0 0,-1-1 0,1 1 0,-1 0 0,1-1 0,0 1 0,-1-1 0,1 1 0,-1-1 0,1 1 0,0-1 0,0 1 0,-1-1 0,1 0 0,0 1 0,-1-1 0,1-1 0,-2-5 0,0 0 0,1 0 0,0 0 0,-1-11 0,1 11 0,-3-46 0,2-1 0,1 1 0,2-1 0,8-69 0,37-219 0,-43 322 0,27-166-298,94-347 0,50 21 149,-117 371 164,103-191 0,54-52-15,-194 344 0,-17 32 0,-8 10 0,-60 60 3,40-36 113,-152 163 182,-276 385 0,397-490-298,45-64 0,11-17 0,5-5 0,64-53 0,55-55 0,726-617-2864,-764 661 2610,234-187-65,-10-29 331,-290 264-12,-19 18 0,-1 0 0,0 0 0,0-1 0,0 1 0,0 0 0,0 0 0,0 0 0,1 0 0,-1 0 0,0 0 0,1-1 0,-1 1 0,0 0 0,0 0 0,0 0 0,0 0 0,1 0 0,-1 0 0,0 0 0,1 0 0,-1 0 0,0 1 0,1-1 0,-1 0 0,0 0 0,0 0 0,0 0 0,0 0 0,0 0 0,1 1 0,-1-1 0,0 0 0,0 0 0,1 0 0,-1 1 0,0-1 0,0 0 0,0 0 0,0 1 0,0-1 0,0 0 0,0 1 0,0-1 0,0 0 0,1 1 0,-1-1 0,1 9 92,0 0 1,-1 0-1,1 0 0,-1 0 1,0 0-1,-2 10 1,1 4 243,-41 507 1131,-28 5-492,-7-41-1188,-28 200-137,94-604 350,-4 123 0,14-198 0,1 1 0,1-1 0,0 0 0,0 1 0,1-1 0,5 23 0,-6-33 0,1 0 0,0 0 0,-1 0 0,1-1 0,1 1 0,-1-1 0,0 0 0,0 0 0,1 0 0,0-1 0,0 1 0,0-1 0,-1 0 0,1 0 0,1 0 0,-1 0 0,0-1 0,1 0 0,0 0 0,-1 0 0,1 0 0,-1-1 0,7 1 0,11 1 0,-1-1 0,-1-1 0,37-6 0,-15-3 0,45-16 0,-25 1 94,0-4 0,103-68 0,-116 61-24,-1-3 0,-2-2 1,74-84-1,-99 99-70,1-2 0,-3-1 0,0-1 0,26-51 0,-38 67 0,0-1 0,-2 1 0,1-1 0,-1 0 0,-1 0 0,1-1 0,-1 0 0,-1 1 0,0-1 0,-1-1 0,1 1 0,-1 0 0,-1 0 0,-1-1 0,-1-17 0,1 26 0,0 1 0,0-1 0,-1 1 0,1 0 0,0-1 0,-2 1 0,1 0 0,0 1 0,0-1 0,0 0 0,-1 1 0,0 0 0,1 0 0,-2 0 0,1 0 0,0 1 0,0-1 0,-1 1 0,1 0 0,-1 1 0,-5-4 0,-6-2 0,0 1 0,-1 1 0,1 1 0,-18-2 0,24 5 0,-34-5 0,29 6 0,0-1 0,1-1 0,-25-10 0,38 13 0,0 0 0,0 0 0,0-1 0,0 1 0,0 0 0,0 0 0,0 0 0,0 0 0,0 0 0,0 0 0,0 0 0,1-1 0,-1 1 0,0 0 0,0 0 0,0 0 0,0 0 0,0 0 0,0-1 0,0 1 0,0 0 0,0 0 0,0 0 0,0 0 0,0-1 0,0 1 0,0 0 0,0 0 0,0 0 0,0 0 0,0-1 0,0 1 0,0 0 0,0 0 0,0 0 0,0 0 0,0-1 0,0 1 0,0 0 0,0 0 0,0 0 0,0 0 0,0 0 0,0-1 0,-1 1 0,1 0 0,0 0 0,0 0 0,0 0 0,0 0 0,0 0 0,0-1 0,0 1 0,0 0 0,0 0 0,0 0 0,0 0 0,-1 0 0,1 0 0,14-8 0,1 0 0,24-7 0,-4 2 0,288-138 0,-223 94 0,111-86 0,-158 102 0,28-23 0,172-98 0,253-64 0,-245 114 0,-150 64 0,334-165 0,-426 203 0,44-27 0,2 4 0,71-22 0,-103 45 0,-2-2 0,1-2 0,-1-2 0,0-2 0,32-26 0,-47 33 0,1 1 0,-1 1 0,21-8 0,-21 12 0,-1-2 0,-1-1 0,0 0 0,22-18 0,-22 15 0,-6 5 0,0-1 0,-1 0 0,0 0 0,8-12 0,-13 18 0,-1-1 0,0 0 0,0 1 0,0-1 0,0 0 0,0 0 0,0 0 0,0 0 0,0 0 0,-1 0 0,0-1 0,1 1 0,0 0 0,-1 0 0,0-1 0,0 1 0,0 0 0,0 0 0,0-1 0,0 1 0,0 0 0,0-1 0,0 1 0,0 0 0,-1 0 0,0-1 0,1 1 0,-2-3 0,1 0 0,-1 1 0,-1 0 0,1 0 0,0 0 0,-1 0 0,1 0 0,-1 0 0,0 1 0,0 0 0,0 0 0,1 0 0,-2 0 0,-4-2 0,-3-2 0,-1 2 0,-20-8 0,20 10 0,1-2 0,-17-9 0,27 14 0,0 0 0,0 0 0,1-1 0,-2 1 0,2-1 0,-1 1 0,0-1 0,0 1 0,1-1 0,-1 0 0,0 0 0,1 1 0,-1-1 0,0 0 0,0 0 0,1 0 0,0 0 0,-1 0 0,1 0 0,-1 0 0,0 0 0,1 0 0,0-1 0,0 1 0,0 0 0,-1 0 0,1 0 0,0-1 0,0 1 0,0 0 0,0 0 0,0-1 0,0 1 0,0 0 0,0 0 0,0 0 0,1-1 0,-1 1 0,0 0 0,0 0 0,0 0 0,1 0 0,-1-1 0,2 0 0,2-5 0,0 0 0,0 0 0,1 1 0,-1 0 0,8-6 0,-4 3 0,198-194 0,-58 64 0,-90 83 0,66-47 0,67-32 0,-99 72 0,52-31 0,15-10 0,-139 89 0,-1 0 0,31-33 0,-50 47 0,18-23 0,-18 23 0,0 1 0,1-1 0,-1 1 0,1-1 0,-1 0 0,0 1 0,0-1 0,0 0 0,0 1 0,0-1 0,1 0 0,-1 1 0,0-1 0,0 0 0,0 1 0,0-1 0,0 0 0,0 1 0,0-1 0,0 0 0,0 0 0,0 1 0,-1-1 0,1 0 0,0 1 0,0-1 0,0 0 0,0 1 0,0-1 0,-1 1 0,1-1 0,0 0 0,-1 1 0,1-1 0,0 1 0,0-1 0,-1 1 0,1 0 0,-1-1 0,0 1 0,1-1 0,-9-3 0,0 0 0,1 0 0,-2 2 0,2-1 0,-2 2 0,2 0 0,-14 0 0,14 0 0,-139 1 0,-19-2 0,158 1 0,3 1 0,-1-1 0,0 1 0,0-1 0,1-1 0,-1 0 0,1 0 0,-10-5 0,15 7 0,0 0 0,0 0 0,0 0 0,0 0 0,0 0 0,0-1 0,0 1 0,0 0 0,-1 0 0,1 0 0,0 0 0,0-1 0,0 1 0,0 0 0,0 0 0,0 0 0,0-1 0,0 1 0,0 0 0,0 0 0,0 0 0,0 0 0,0-1 0,0 1 0,0 0 0,0 0 0,0 0 0,0-1 0,0 1 0,0 0 0,0 0 0,0 0 0,0-1 0,0 1 0,0 0 0,0 0 0,1 0 0,-1 0 0,0-1 0,0 1 0,0 0 0,0 0 0,0 0 0,0 0 0,0 0 0,0 0 0,0-1 0,0 1 0,0 0 0,1 0 0,-1 0 0,0 0 0,0 0 0,0 0 0,0 0 0,1 0 0,-1 0 0,0 0 0,0 0 0,0 0 0,1 0 0,-1 0 0,0 0 0,0 0 0,0 0 0,0 0 0,0 0 0,0 0 0,9-3 0,0 0 0,-1 1 0,1 1 0,-1 0 0,1 0 0,13 2 0,9-1 0,253-4 0,-73 3 0,-194 1 0,0-1 0,1-1 0,22-7 0,-40 9 0,1 0 0,0 0 0,0 0 0,-1 0 0,1 0 0,0-1 0,0 1 0,-1 0 0,0-1 0,1 1 0,0-1 0,-1 1 0,0-1 0,1 1 0,0-1 0,0 0 0,-1 1 0,0-1 0,1 0 0,-1 1 0,1-3 0,-1 3 0,0-1 0,0 1 0,0-1 0,0 0 0,-1 1 0,1-1 0,0 0 0,-1 1 0,1-1 0,0 1 0,0-1 0,0 1 0,-1-1 0,1 1 0,-1-1 0,1 1 0,-1-1 0,1 1 0,0 0 0,0-1 0,-1 1 0,0-1 0,-5-3 0,0 0 0,0 0 0,-12-3 0,-31-9 0,0 2 0,-83-6 0,-106 12 0,174 8 0,-518 2 0,622-2 0,495-26 0,-319-15 0,-198 34 0,-18 7 0,0-1 0,-1 1 0,1-1 0,0 1 0,0 0 0,0-1 0,0 1 0,0 0 0,-1-1 0,1 1 0,0 0 0,-1 0 0,1-1 0,0 1 0,0 0 0,0 0 0,-1-1 0,1 1 0,0 0 0,-1 0 0,1 0 0,-1 0 0,1 0 0,0 0 0,0 0 0,0 0 0,-1 0 0,0 0 0,-40-8 0,-392 7 0,297 12 0,-34 1 0,22-11 0,-284-12 0,420 10 0,-30-5 0,40 5 0,-1 1 0,1-1 0,0 1 0,0-1 0,0 0 0,0 0 0,-1-1 0,1 1 0,1 0 0,-1-1 0,0 0 0,-3-4 0,5 6 0,-1-1 0,1 0 0,0 0 0,0 1 0,0-1 0,0 0 0,0 0 0,0 1 0,0-1 0,0 0 0,0 0 0,0 0 0,0 1 0,0-1 0,0 0 0,0 0 0,1 1 0,-1-1 0,0 0 0,0 0 0,0 1 0,1-1 0,-1 0 0,0 1 0,1-1 0,-1 1 0,0-1 0,1 0 0,-1 1 0,1-1 0,0 1 0,-1 0 0,0-1 0,1 1 0,0-1 0,22-18 0,-22 18 0,22-14 0,0 1 0,1 2 0,0 2 0,34-9 0,105-15 0,-135 29 0,557-30 0,-516 37 0,98-4 0,-136-3 0,37-13 0,-42 10 0,-1 2 0,43-3 0,482 9 0,-229 2 0,-285-5 0,1-2 0,55-18 0,-71 18 0,-19 4 0,0 0 0,0 1 0,0-1 0,0 1 0,0 0 0,0 0 0,0 0 0,0 0 0,0 0 0,0 1 0,0-1 0,-1 1 0,2 0 0,-1 0 0,2 2 0,-3-2 0,0 0 0,0 0 0,0 1 0,-1-1 0,1 1 0,0-1 0,0 1 0,-1 0 0,0-1 0,1 1 0,0 0 0,-1 0 0,0-1 0,0 1 0,0 0 0,1 0 0,-1 0 0,0-1 0,0 1 0,0 0 0,0 0 0,-1 0 0,1 0 0,0 3 0,-1 0 0,0 1 0,0-1 0,0 0 0,0 1 0,-1-1 0,1 0 0,-1 0 0,0 0 0,0-1 0,0 1 0,0 0 0,-1-1 0,1 0 0,-1 0 0,0 0 0,0 0 0,-1-1 0,2 1 0,-2-1 0,1 0 0,0-1 0,-1 1 0,0-1 0,-4 2 0,-7 2 0,-1-1 0,1-1 0,-1-1 0,-29 0 0,44-3 0,-9 2 0,1 1 0,0 0 0,-1 1 0,2 0 0,-2 1 0,2 1 0,0 0 0,-11 9 0,-26 16 0,30-22 0,0 0 0,-1-2 0,0 0 0,0-1 0,0-2 0,-1 0 0,-30 1 0,39-5 0,-1-1 0,0 1 0,0 1 0,-10 2 0,13 1 0,14 0 0,15 1 0,193-1 0,-23-2 0,-189-2 0,1 1 0,-1 0 0,0 0 0,9 5 0,-13-6 0,1 0 0,-1 0 0,1 0 0,-1 0 0,1 1 0,-1-1 0,1 0 0,0 1 0,-1-1 0,0 0 0,1 1 0,-1-1 0,1 1 0,-1-1 0,1 1 0,-1-1 0,0 1 0,0-1 0,1 1 0,-1 0 0,1-1 0,-1 1 0,0 0 0,0-1 0,0 1 0,0 0 0,0-1 0,1 1 0,-1 0 0,0 0 0,0-1 0,0 1 0,0 0 0,0 0 0,0 0 0,0-1 0,0 1 0,-1 0 0,1-1 0,0 1 0,0 0 0,0 0 0,0-1 0,0 1 0,0 0 0,-1-1 0,1 1 0,-1 0 0,1-1 0,0 1 0,-3 3 0,-1-1 0,1 0 0,0 0 0,0-1 0,-1 1 0,0-1 0,1 0 0,-1 0 0,1-1 0,-1 0 0,-5 2 0,-6 2 0,-236 84 0,163-61 0,-176 23 0,192-46 0,1-3 0,-142-25 0,131 4 0,0-5 0,1-6 0,-132-73 0,-153-140-460,249 161 379,-229-173 81,-4-2 0,314 231 15,-2 3 0,-1 2 0,1 2 0,-2 3 0,-71-17 0,96 33 117,15 0-130,0 0 1,0 0-1,0 0 1,0 0-1,0 0 0,-1 0 1,1 0-1,0 0 1,0 0-1,0 0 1,0 1-1,0-1 1,0 0-1,0 0 0,0 0 1,0 0-1,0 0 1,0 0-1,0 0 1,0 0-1,0 0 1,0 1-1,0-1 0,0 0 1,0 0-1,0 0 1,0 0-1,0 0 1,-1 0-1,1 0 0,0 1 1,0-1-1,0 0 1,0 0-1,0 0 1,0 0-1,0 0 1,0 0-1,0 1 0,0-1 1,0 0-1,1 0 1,-1 0-1,0 0 1,0 0-1,0 0 0,0 1 1,0-1-1,0 0 1,0 0-1,0 0 1,0 0-1,0 0 1,0 0-1,18 18 176,-13-14-171,10 10-7,9 8 0,1-1 0,1-1 0,34 17 0,162 63 0,-197-92 0,2-2 0,-2-2 0,1-1 0,1-1 0,30-5 0,-13 2 0,531 25 0,141 17 0,-683-41 0,64 10 0,-83-6 0,0 0 0,-1 1 0,1 1 0,0 0 0,-1 2 0,0 0 0,13 11 0,-19-12 0,9 5 0,-1 1 0,0 2 0,-1 0 0,24 31 0,-26-27 0,-1 1 0,0 0 0,15 35 0,-22-43 0,0 0 0,0 1 0,-1 0 0,0-1 0,-1 1 0,0 1 0,0-1 0,-1 23 0,-1-28 0,-1 0 0,1 0 0,-2 0 0,1-1 0,-1 1 0,0-1 0,0 1 0,0-1 0,-1 0 0,1 0 0,-2 0 0,1 0 0,0-1 0,-1 0 0,1 0 0,-8 9 0,-9 9 0,1-2 0,-30 26 0,47-46 0,-189 152 0,106-90 0,-233 172 0,299-220 0,0 1 0,1 1 0,0 0 0,-17 26 0,26-34 0,0 0 0,-1-1 0,0 0 0,0-1 0,0 0 0,-1-1 0,-11 5 0,-85 29 0,54-23 0,7-1 0,-203 85 0,237-97 0,-28 16 0,38-19 0,-1 0 0,1 0 0,-1 0 0,1 0 0,0 0 0,0 1 0,-1 0 0,1-1 0,0 1 0,-3 6 0,5-9 0,0 0 0,0 1 0,-1-1 0,1 1 0,0-1 0,0 1 0,0-1 0,0 1 0,0-1 0,0 1 0,0-1 0,0 1 0,0-1 0,0 1 0,0-1 0,0 1 0,0-1 0,0 1 0,0-1 0,0 1 0,0-1 0,0 1 0,1-1 0,-1 1 0,0-1 0,0 0 0,1 1 0,-1-1 0,0 1 0,0-1 0,0 0 0,0 1 0,1-1 0,-1 0 0,1 1 0,-1-1 0,0 0 0,1 0 0,-1 1 0,0-1 0,0 0 0,1 0 0,-1 0 0,1 0 0,-1 0 0,1 0 0,-1 1 0,10 4 0,0-1 0,1 0 0,0-1 0,16 2 0,52 2 0,-48-6 0,73 6 0,107-12 0,-194 1 0,-15 3 0,1 0 0,-1 1 0,1-1 0,-1 1 0,1 0 0,-1 0 0,1 0 0,-1 0 0,5 1 0,-6 0 0,0 0 0,0 0 0,0 0 0,0 0 0,0 0 0,0 0 0,0 1 0,-1-1 0,1 0 0,0 1 0,0-1 0,-1 1 0,1-1 0,0 1 0,-1-1 0,1 1 0,-1-1 0,0 1 0,1 0 0,-1 0 0,0-1 0,0 1 0,1 0 0,-1 3 0,4 89 0,-4 108 0,-1-105 0,-1 108 0,1 380 0,15-305 0,-8-225 0,2 0 0,25 106 0,-32-156 0,1 1 0,-1-1 0,1 0 0,0 0 0,0 0 0,0 0 0,1-1 0,-1 1 0,7 7 0,-7-10 0,0 0 0,0 0 0,0 0 0,1-1 0,-1 0 0,0 1 0,0-1 0,0 0 0,1 0 0,-1-1 0,0 1 0,1-1 0,-1 1 0,1-1 0,-1 0 0,1 0 0,-1-1 0,1 1 0,2-2 0,8-2 0,1-2 0,-1 0 0,0-1 0,0-1 0,19-15 0,57-61 0,-17 7 0,120-165 0,37-120 0,-121 163 0,-6-6 0,115-310 0,-208 490 0,34-77 0,-43 100 0,1 0 0,0 1 0,0-1 0,-1 1 0,1-1 0,1 1 0,-2-1 0,1 1 0,0 0 0,0-1 0,1 1 0,-1 0 0,0 0 0,0 0 0,1 1 0,-2-1 0,2 0 0,1 0 0,-3 1 0,1 0 0,0 0 0,-1 0 0,0 1 0,1-1 0,-1 0 0,1 0 0,-1 1 0,1-1 0,-1 0 0,0 1 0,0-1 0,1 1 0,-1-1 0,1 1 0,-1-1 0,0 1 0,1-1 0,-1 1 0,0-1 0,0 2 0,6 25 0,-2 60 0,-2 0 0,-12 166 0,5-185 0,-4-1 0,-1 0 0,-27 104 0,12-81 0,-66 166 0,-60 70 0,-16-16 0,28-50 0,119-223 0,0 5 0,-29 40 0,49-81 0,0 1 0,-1-1 0,0 0 0,1 0 0,-1 0 0,1-1 0,-1 1 0,0 0 0,1 0 0,-1 0 0,0-1 0,0 1 0,1 0 0,-1-1 0,0 1 0,0-1 0,0 1 0,0-1 0,1 0 0,-2 0 0,0 1 0,1-2 0,1-1 0,0 1 0,-1 0 0,1 0 0,-1-1 0,1 1 0,0 0 0,-1-1 0,1 1 0,0 0 0,0-1 0,0 1 0,0 0 0,0-1 0,0 1 0,0-1 0,1-1 0,4-41 0,1 1 0,2 0 0,1 0 0,17-58 0,-15 62 0,167-540 18,-97 331-200,207-841-2057,-282 1064 2239,0-6 0,2 0 0,19-55 0,-27 85 0,1-1 0,0 1 0,-1 0 0,0 0 0,1-1 0,0 1 0,0 0 0,-1 0 0,1 0 0,0 0 0,-1 0 0,1 0 0,1 0 0,-2 0 0,1 0 0,2-1 0,-2 3 0,-1-1 0,1 1 0,0 0 0,-1-1 0,1 1 0,-1 0 0,1 0 0,0-1 0,-1 1 0,0 0 0,1 0 0,-1 0 0,1 0 0,-1 0 0,1 0 0,-1 0 0,0 0 0,0 0 0,0 0 0,0 0 0,0 0 0,0 1 0,1-1 0,-1 0 0,0 0 0,-1 1 0,6 43 187,-3 0 0,-2 0 0,0 0 0,-2 0 0,-10 80 0,-52 228 1080,58-320-1253,-41 185-14,-70 226 0,58-267 0,-145 326 0,195-485 0,0 1 0,-16 22 0,24-40 0,0 0 0,1 1 0,-1-1 0,0 0 0,0 0 0,0 0 0,0 0 0,0 0 0,0 0 0,0 0 0,0 0 0,-1-1 0,2 1 0,-2 0 0,2-1 0,-2 1 0,1-1 0,0 0 0,0 0 0,-1 0 0,1 1 0,0-1 0,0-1 0,0 1 0,-1 0 0,0-1 0,1 0 0,-1-1 0,1 1 0,-1-1 0,1 0 0,0 0 0,0 0 0,0 0 0,0 0 0,1 0 0,-2-1 0,2 1 0,0 0 0,-1 0 0,0-1 0,0 1 0,1-1 0,0-3 0,-3-22 0,0 0 0,1 0 0,2 0 0,3-45 0,18-128 0,62-321 0,22 4 0,-43 221 0,-53 253 0,-5 34 0,-3 15 0,-3 26 0,-12 46 0,-3-1 0,-27 85 0,33-120 0,-40 127 0,-6-3 0,-5-4 0,-4-4 0,-131 232 0,164-333 0,-62 83 0,90-132 0,0-1 0,-1 1 0,1-1 0,-1-1 0,-8 7 0,14-12 0,-1 1 0,0-1 0,0 0 0,1 1 0,0-1 0,-1 0 0,0 1 0,1-1 0,-1 0 0,0 0 0,0 0 0,1 0 0,-1 0 0,0 0 0,1 0 0,-1 0 0,1 0 0,-1 0 0,0-1 0,1 1 0,-1 0 0,0-1 0,0 1 0,1 0 0,0-1 0,-1 1 0,0-1 0,1 0 0,0 1 0,-1-1 0,1 1 0,-1-1 0,0 0 0,1 0 0,0 1 0,0-1 0,-1 0 0,1 0 0,-1 0 0,1 1 0,0-1 0,0 0 0,0 0 0,0-2 0,-1-2 0,0-1 0,1 0 0,0 0 0,0 0 0,0 0 0,2-8 0,8-54 0,2 1 0,22-78 0,-7 34 0,5-31 0,91-376 0,159-502 0,-280 1016 0,-1 0 0,0 0 0,0 1 0,1-1 0,0 0 0,0 1 0,0-1 0,3-4 0,-5 8 0,0 0 0,0 0 0,1 0 0,-1-1 0,0 1 0,1 0 0,-1 0 0,1 0 0,-1 0 0,0 0 0,0 0 0,0 0 0,0 0 0,1 1 0,-1-1 0,0 0 0,1 0 0,-1 0 0,0 0 0,0 0 0,0 0 0,0 1 0,1-1 0,-1 0 0,0 0 0,1 1 0,-1-1 0,0 0 0,0 0 0,1 1 0,-1-1 0,0 0 0,0 1 0,0-1 0,0 0 0,0 1 0,0-1 0,0 0 0,0 1 0,0-1 0,0 0 0,0 1 0,0-1 0,0 0 0,0 1 0,0-1 0,0 1 0,0-1 0,0 0 0,0 1 0,1 11 0,-1-1 0,0 1 0,0-1 0,-1 1 0,-3 19 0,-6 26 0,-3 1 0,-1-2 0,-22 63 0,-70 164 0,95-255 0,-292 657 0,291-659 0,1-2 0,0-2 0,-2 1 0,1-2 0,-23 30 0,19-39 0,16-11 0,-1-1 0,1 0 0,0 0 0,-1 0 0,1 0 0,-1 0 0,1 0 0,0 0 0,0 0 0,-1 0 0,0 0 0,1 0 0,-1 0 0,1 0 0,0 0 0,-1 0 0,1-1 0,-1 1 0,1 0 0,-1 0 0,1-1 0,0 0 0,-1-1 0,0 0 0,1 0 0,-1 0 0,0 0 0,0 0 0,1 0 0,0 0 0,0-1 0,-1 1 0,1 0 0,0 0 0,0-1 0,0 1 0,0 0 0,1 0 0,-1-1 0,0-2 0,5-27 0,0 0 0,1 1 0,10-34 0,33-97 0,-32 108 0,78-229 0,10 7 0,154-309 0,-221 512 0,-36 70 0,-1 0 0,1 1 0,0-1 0,0 0 0,0 1 0,0 0 0,3-3 0,-5 5 0,1 0 0,-1-1 0,0 1 0,0 0 0,1 0 0,-1 0 0,0 0 0,0 0 0,1 0 0,-1 0 0,0 0 0,0 0 0,0 0 0,0 0 0,0 1 0,0-1 0,1 0 0,-1 0 0,0 0 0,0 0 0,0 0 0,1 0 0,-1 0 0,0 1 0,0-1 0,0 0 0,0 0 0,0 0 0,0 0 0,0 1 0,0-1 0,0 0 0,0 0 0,0 1 0,1-1 0,-1 0 0,0 0 0,0 0 0,0 1 0,0-1 0,0 0 0,0 0 0,0 1 0,0-1 0,0 0 0,0 0 0,0 1 0,0-1 0,0 0 0,0 0 0,0 1 0,0-1 0,-1 0 0,1 9 0,-2 0 0,1-1 0,-1 1 0,0-1 0,-3 8 0,-142 352 0,99-258 0,-54 142 0,-38 87 0,128-313 0,0-1 0,-28 42 0,39-65 0,0 0 0,-1 0 0,1-1 0,-1 1 0,0-1 0,1 1 0,-1-1 0,1 0 0,-1 0 0,-3 1 0,5-1 0,0-1 0,-1 0 0,0 0 0,0 0 0,1 0 0,0 0 0,-1 0 0,0 0 0,1 0 0,0-1 0,-1 1 0,0 0 0,1 0 0,-1-1 0,1 1 0,0 0 0,-1-1 0,0 1 0,1 0 0,0-1 0,0 1 0,-1-1 0,0 0 0,0-2 0,-1 0 0,2 0 0,-1 0 0,0 0 0,0 0 0,1-1 0,-1 1 0,1 0 0,-1 0 0,1-1 0,0 1 0,0 0 0,1-6 0,1-14 0,1 1 0,1 0 0,1 0 0,0 0 0,11-33 0,-15 54 0,259-808 0,-244 763 0,-9 20 0,2 0 0,0 1 0,1 1 0,2 0 0,16-29 0,-18 42 0,-5 13 0,-4 1 0,0-1 0,-1 1 0,0 0 0,0 0 0,0-1 0,0 1 0,0 0 0,0 4 0,-5 36 0,-2 0 0,0-1 0,-3 0 0,0-1 0,-1-1 0,-17 41 0,0-10 0,-52 103 0,-46 57 0,103-190 0,23-41 0,-17 31 0,-39 54 0,55-84 0,0 1 0,0 0 0,-1-1 0,1 1 0,-1-1 0,1 0 0,0 1 0,-1-1 0,1 0 0,-1 0 0,1-1 0,-1 1 0,-2 1 0,3-3 0,1 1 0,0 0 0,0 0 0,-1 0 0,1-1 0,-1 1 0,1 0 0,-1 0 0,1-1 0,0 1 0,0-1 0,-1 1 0,1 0 0,0-1 0,-1 1 0,1-1 0,0 1 0,0-1 0,0 1 0,0-1 0,0 1 0,0-1 0,-1 1 0,1-1 0,0 1 0,0-1 0,0 1 0,0-1 0,0 1 0,0-1 0,0 1 0,0-1 0,0 0 0,1-9 0,-1 0 0,2 0 0,-1 0 0,5-18 0,77-263 0,-25 93 0,-21 57 0,-11 35 0,58-161 0,-81 260 0,-1 1 0,1-1 0,1 1 0,-1 0 0,0 1 0,1-1 0,6-7 0,-10 12 0,1 1 0,-1-1 0,0 1 0,0-1 0,1 1 0,0 0 0,-1-1 0,1 1 0,-1 0 0,0-1 0,1 1 0,-1 0 0,1 0 0,0 0 0,-1-1 0,0 1 0,1 0 0,0 0 0,-1 0 0,0 0 0,1 0 0,-1 1 0,1-1 0,0 0 0,-1 0 0,0 0 0,1 0 0,-1 1 0,1-1 0,-1 0 0,0 1 0,1-1 0,-1 1 0,1-1 0,0 0 0,-1 1 0,0-1 0,0 1 0,0-1 0,1 1 0,-1 0 0,1-1 0,-1 1 0,0-1 0,0 1 0,0 0 0,0-1 0,0 1 0,1 1 0,1 6 0,-1 1 0,0 1 0,0-1 0,-1 0 0,0 0 0,0 0 0,-2 15 0,-10 80 0,-51 211 0,-17-4 0,-3-18 0,56-210 0,-48 111 0,55-155 0,13-31 0,4-9 0,9-21 0,15-26 0,30-50 0,-7 15 0,391-745 0,-390 747 0,55-87 0,-77 138 0,-23 29 0,0 1 0,0 0 0,0 0 0,0-1 0,1 1 0,-1 0 0,0 0 0,0-1 0,0 1 0,0 0 0,0 0 0,0 0 0,1 0 0,-1-1 0,0 1 0,0 0 0,1 0 0,-1 0 0,0 0 0,0 0 0,0 0 0,0 0 0,1 0 0,-1 0 0,0 0 0,0 0 0,1 0 0,-1 0 0,0 0 0,1 0 0,-1 0 0,0 0 0,0 0 0,0 0 0,0 0 0,0 1 0,1-1 0,-1 0 0,0 0 0,0 0 0,1 0 0,-1 1 0,0-1 0,0 0 0,0 0 0,0 1 0,0-1 0,0 0 0,0 0 0,0 1 0,1-1 0,-1 0 0,0 0 0,0 1 0,0-1 0,0 0 0,0 1 0,0 9 0,-1 1 0,1-1 0,-2 0 0,1 0 0,-1 0 0,0 0 0,-4 13 0,3-10 0,-128 494 0,-10-60 0,129-416 0,25-68 0,306-656 0,-187 423 0,-105 211 0,-11 23 0,36-61 0,-47 92 0,-5 14 0,-6 21 0,-18 49 0,-2-2 0,-56 120 0,40-98 0,-301 741 0,184-428 0,191-472 0,44-91 0,78-146 0,96-142 0,-216 388 0,-33 50 0,0 1 0,0-1 0,-1 0 0,1 0 0,0 0 0,0 0 0,-1 1 0,1-1 0,0 1 0,0-1 0,0 1 0,0-1 0,0 1 0,0 0 0,-1-1 0,2 1 0,-1 0 0,-1 0 0,2 0 0,-2 0 0,1 0 0,1 0 0,1 1 0,-3 0 0,1 0 0,0 1 0,0-1 0,0 0 0,0 0 0,-1 1 0,1-1 0,0 0 0,-1 1 0,0-1 0,1 1 0,0-1 0,-1 1 0,1-1 0,-1 1 0,0 0 0,0-1 0,0 1 0,0 3 0,1 17 0,0 0 0,-2 1 0,0-1 0,-2 0 0,1 0 0,-1 0 0,-2 0 0,-6 25 0,-10 27 0,-27 69 0,-100 220 0,-17-10 0,-45 103 0,201-433 0,9-17 0,17-32 0,1 0 0,677-944 0,-559 800 0,-132 165 0,0 0 0,-1 1 0,1 0 0,0 1 0,0-1 0,5-2 0,-8 6 0,-1-1 0,1 1 0,0 0 0,0-1 0,-1 1 0,1 0 0,0 0 0,-1 0 0,1 0 0,0 0 0,0 0 0,-1 0 0,1 0 0,0 0 0,0 1 0,-1-1 0,1 0 0,0 1 0,-1-1 0,1 0 0,0 1 0,-1-1 0,1 1 0,-1 0 0,1-1 0,0 1 0,-1 0 0,0-1 0,1 1 0,-1 0 0,1 0 0,0-1 0,-1 1 0,0 0 0,0 0 0,0 0 0,1 0 0,-1 0 0,1 2 0,0 6 0,1 0 0,-1 0 0,0 0 0,-1 0 0,1 1 0,-2 13 0,-5 69 0,-4-15 0,-3-1 0,-2-1 0,-2-1 0,-4-2 0,-45 125 0,-5-26 0,-93 172 0,124-266 0,-2-3 0,-2-2 0,-59 74 0,77-118 0,19-25 0,5-8 0,12-33 0,18-39 0,3 1 0,58-109 0,95-126 0,-173 292 0,6-9 0,0 1 0,2 2 0,-1 0 0,34-32 0,-51 56 0,0 0 0,0 0 0,0 0 0,0 0 0,-1 1 0,2-1 0,-2 0 0,2 1 0,-1-1 0,-1 1 0,2-1 0,-2 1 0,2-1 0,-1 1 0,0 0 0,0 0 0,0 0 0,1 0 0,-2 0 0,3 1 0,-3-1 0,1 1 0,-1 0 0,1-1 0,-1 1 0,0 0 0,0 0 0,0 0 0,1 0 0,-1-1 0,0 1 0,1 0 0,-1 0 0,0 0 0,0 0 0,0 0 0,0 0 0,0 0 0,0 0 0,0-1 0,0 1 0,-1 0 0,1 0 0,-1 2 0,-1 9 0,-1 0 0,1 0 0,-9 20 0,-53 127 0,-5-4 0,-5-5 0,-4-4 0,-154 221 0,207-333 0,21-30 0,3-5 0,5-13 0,11-21 0,129-245 0,-109 219 0,3 2 0,60-74 0,-94 128 0,-1 1 0,0 0 0,0 0 0,0 1 0,-1-1 0,2 1 0,0 0 0,-1 0 0,0 1 0,1-1 0,-1 1 0,1 0 0,0 1 0,0-1 0,-1 1 0,6-1 0,-8 2 0,0 1 0,1-1 0,-2 0 0,2 1 0,-1-1 0,0 1 0,0 0 0,0 0 0,0-1 0,0 1 0,0 0 0,0 0 0,-1 0 0,1 0 0,0 0 0,0 1 0,0-1 0,-1 0 0,1 1 0,0-1 0,-1 0 0,1 1 0,-1-1 0,1 1 0,-1-1 0,0 1 0,0-1 0,1 1 0,-1-1 0,0 1 0,0 0 0,0-1 0,0 1 0,0 3 0,0 5 0,-1 1 0,1 0 0,-5 21 0,-5 25 0,-3 0 0,-2 0 0,-19 52 0,-70 157 0,95-245 0,0-1 0,1 0 0,-8 28 0,16-47 0,0 1 0,-1-1 0,1 1 0,0-1 0,-1 1 0,1-1 0,0 1 0,0-1 0,0 1 0,0 0 0,0-1 0,1 3 0,-1-3 0,0 0 0,1-1 0,-1 1 0,0-1 0,0 1 0,1-1 0,-1 0 0,1 1 0,-1-1 0,0 1 0,1-1 0,-1 0 0,1 0 0,0 1 0,-1-1 0,0 0 0,1 0 0,-1 0 0,1 0 0,0 0 0,-1 1 0,0-1 0,1-1 0,-1 1 0,1 0 0,-1 0 0,0 0 0,1 0 0,0 0 0,-1 0 0,1-1 0,-1 1 0,1-1 0,13-5 0,0-2 0,-1 0 0,1-1 0,-1-1 0,18-18 0,61-69 0,-91 96 0,37-43 0,-2-3 0,-3-1 0,0-3 0,-2-1 0,36-78 0,-51 102 0,-16 28 0,0 0 0,0 0 0,0 0 0,0 0 0,0 0 0,1 0 0,-1-1 0,0 1 0,0 0 0,0 0 0,1 0 0,-1 0 0,0 0 0,0 0 0,0 0 0,0 0 0,0 0 0,0 0 0,0 0 0,0 0 0,0 0 0,1 0 0,-1 0 0,0 0 0,0 1 0,0-1 0,0 0 0,1 0 0,-1 0 0,0 0 0,0 0 0,0 0 0,0 0 0,0 1 0,0-1 0,0 0 0,0 0 0,0 0 0,0 0 0,0 0 0,0 1 0,0-1 0,0 0 0,0 0 0,0 0 0,0 0 0,0 1 0,1-1 0,-1 0 0,0 0 0,0 0 0,0 1 0,0-1 0,0 0 0,-1 0 0,1 0 0,0 0 0,0 1 0,0-1 0,0 0 0,0 0 0,0 0 0,0 0 0,0 1 0,-1 10 0,0 1 0,-2-1 0,-2 16 0,-4 9 0,-1 0 0,-2-1 0,0-1 0,-1 0 0,-1-2 0,-1 0 0,-2-1 0,-32 47 0,47-75 0,-18 22 0,19-24 0,0 0 0,0-1 0,0 1 0,0 0 0,0 0 0,0-1 0,0 1 0,0-1 0,0 0 0,-1 1 0,2-1 0,-2 0 0,2 0 0,-2 0 0,1 0 0,0 0 0,0 0 0,0 0 0,-2-1 0,2 1 0,0-1 0,1 1 0,-1-1 0,1 1 0,-1-1 0,1 0 0,-1 1 0,1-1 0,-1 0 0,0 1 0,1-1 0,0 0 0,0 0 0,-1 0 0,1 1 0,-1-1 0,1 0 0,0 0 0,0 0 0,0 0 0,0 0 0,0 0 0,0 0 0,0 0 0,0 0 0,0-1 0,3-28 0,1 11 0,2 1 0,-1 0 0,1 1 0,13-28 0,38-65 0,-45 89 0,-11 21 0,87-152 0,-75 132 0,1 1 0,0 1 0,1 1 0,0 0 0,21-16 0,-34 31 0,0 1 0,0-1 0,-1 1 0,2-1 0,-1 1 0,-1 0 0,1 0 0,0 0 0,1 1 0,-1-1 0,-1 1 0,1-1 0,1 1 0,-1 0 0,0 0 0,3 1 0,-5-1 0,1 0 0,-1 1 0,0-1 0,1 1 0,-1-1 0,1 1 0,-1-1 0,1 1 0,-1-1 0,0 1 0,0-1 0,0 1 0,1 0 0,-1-1 0,0 1 0,1 0 0,-1-1 0,0 1 0,0 0 0,0 0 0,0-1 0,0 2 0,-3 30 0,-11 21 0,-1-1 0,-2-2 0,-31 71 0,-19 56 0,53-130 0,10-28 0,4-15 0,0-5 0,121-278 0,-14-17 0,-86 235 0,-20 59 0,0 1 0,-1-1 0,0 1 0,1-1 0,0 1 0,0-1 0,0 1 0,0 0 0,0-1 0,-1 1 0,2 0 0,-2 0 0,2 0 0,0-1 0,-1 2 0,-1 0 0,0 0 0,0 0 0,0 1 0,1-1 0,-1 0 0,0 0 0,1 0 0,-1 1 0,1-1 0,-1 0 0,0 0 0,0 1 0,0-1 0,0 0 0,1 1 0,-1-1 0,0 0 0,0 1 0,1-1 0,-1 0 0,0 1 0,0-1 0,0 1 0,0-1 0,0 0 0,0 1 0,0-1 0,0 1 0,0-1 0,0 1 0,0-1 0,0 1 0,1 7 0,-1-1 0,0 1 0,0 0 0,-1 13 0,-3 4 0,0 0 0,-1-1 0,-1 0 0,-11 32 0,-39 83 0,48-120 0,13-25 0,13-29 0,5-17 0,-12 30 0,-1 1 0,0 0 0,21-30 0,-28 48 0,-1 1 0,0-1 0,0 1 0,1 0 0,-1-1 0,1 1 0,0 1 0,3-3 0,-5 4 0,0-1 0,-1 1 0,1 0 0,1 0 0,-2-1 0,1 1 0,0 0 0,-1 0 0,2 0 0,-1 0 0,-1 1 0,1-1 0,0 0 0,0 0 0,0 1 0,0-1 0,-1 1 0,1-1 0,0 1 0,0-1 0,-1 1 0,1 0 0,0-1 0,-1 1 0,1 0 0,0 0 0,0 0 0,-1 0 0,0 0 0,1 0 0,-1 0 0,1 0 0,-1 2 0,4 12 0,0 1 0,-2-1 0,0 1 0,-1 0 0,1 0 0,-2 0 0,0 19 0,0-11 0,0-1 0,-1 1 0,-1-1 0,0 1 0,-1-1 0,-1 0 0,-6 27 0,2-28 0,4-19 0,4-5 0,-1 0 0,1 0 0,0 0 0,0 0 0,0 0 0,0 0 0,1 0 0,-1 0 0,1 0 0,-1 0 0,0 0 0,0 0 0,2-2 0,12-44 0,20-45 0,-4 11 0,-22 62 0,0 0 0,2 1 0,-1 1 0,2 0 0,-1 1 0,1 1 0,1 0 0,1 1 0,16-17 0,-27 30 0,-3 4 0,-9 5 0,-2-4 0,12-3 0,0 0 0,-1-1 0,1 1 0,-1 0 0,1 0 0,0-1 0,-1 1 0,1 0 0,0-1 0,0 1 0,0 0 0,0-1 0,-1 1 0,1-1 0,0 1 0,0 0 0,-1-1 0,1 1 0,0-1 0,0 1 0,0-1 0,0 1 0,0-1 0,0 1 0,0-1 0,0 1 0,0-1 0,0 1 0,0-1 0,0 1 0,0 0 0,0-1 0,0 1 0,0-1 0,4-24 0,10-48 0,0 2 0,-12 57 0,1-6 0,1-1 0,-1 2 0,8-21 0,-11 38 0,-4 9 0,-16 26 0,20-31 0,-1-1 0,0 0 0,0 0 0,1 0 0,-1 0 0,0 0 0,0 0 0,0 0 0,0-1 0,1 1 0,-1 0 0,-1-1 0,2 1 0,-2-1 0,2 1 0,-1-1 0,-1 1 0,2-1 0,-2 0 0,2 0 0,-2 0 0,-1 0 0,2-1 0,1 0 0,0 1 0,-1-1 0,0 0 0,1 0 0,0 0 0,-1 0 0,0 0 0,1-1 0,-1 1 0,1 0 0,0 0 0,0 0 0,0 0 0,0-1 0,0 1 0,-1 0 0,1 0 0,0 0 0,0-1 0,0 1 0,1 0 0,-1-2 0,5-34 0,-5 33 0,7-32 0,-4 22 0,0-1 0,-1 0 0,0 0 0,-1 0 0,0-30 0,-1 44 0,0 0 0,0 0 0,-1 0 0,1 0 0,0 0 0,0 0 0,-1 0 0,0 0 0,1 0 0,0 0 0,-1 0 0,1 0 0,-1 1 0,0-1 0,1 0 0,-1 1 0,0-1 0,1 0 0,-1 1 0,0-1 0,0 1 0,1 0 0,-1-1 0,0 1 0,1 0 0,-1 0 0,0-1 0,0 1 0,1 0 0,-1 0 0,0 0 0,0 0 0,0 0 0,0 1 0,0-1 0,-3 1 0,1-1 0,-1 1 0,0 0 0,0 1 0,1-1 0,-6 4 0,-2 4 0,6-5 0,0 1 0,0-2 0,0 1 0,-7 2 0,11-5 0,0-1 0,0 1 0,0-1 0,0 0 0,1 0 0,-2 0 0,2 1 0,-1-1 0,-1 0 0,2 0 0,-1-1 0,0 1 0,0 0 0,0 0 0,0-1 0,0 1 0,0-1 0,1 1 0,-1-1 0,0 1 0,0-1 0,1 0 0,-2 1 0,1-1 0,1 0 0,0 0 0,-1 0 0,0 0 0,1 0 0,-1 0 0,0 0 0,0-1 0,0-3 0,0 1 0,-2 0 0,1 0 0,0 0 0,0 0 0,0 0 0,-5-5 0,6 8 0,-1-1 0,0 1 0,1 0 0,-1 0 0,0 0 0,0 0 0,1 0 0,-2 0 0,2 1 0,-1 0 0,0-1 0,0 1 0,0 0 0,0 0 0,-2 1 0,3-1 0,-1 0 0,2 0 0,-1 0 0,0 0 0,0 0 0,0-1 0,0 1 0,1 0 0,-2 0 0,2-1 0,-1 1 0,0-1 0,0 1 0,1-1 0,-2 0 0,2 1 0,-1-1 0,0 0 0,0 0 0,1 0 0,0 1 0,-1-1 0,0 0 0,1 0 0,0 0 0,-1-1 0,0 1 0,1 0 0,-1 0 0,1 0 0,0 0 0,0-1 0,0 1 0,-1 0 0,1 0 0,0-1 0,0 1 0,0 0 0,0 0 0,0-1 0,0 1 0,0 0 0,1-2 0,-1-9 0,2-1 0,-1 0 0,6-18 0,-4 13 0,-1 0 0,-2 14 0,1-1 0,-1 0 0,1 1 0,0-1 0,0 1 0,0-1 0,3-7 0,-2 43 0,-2-24 0,-2 1 0,1-1 0,-1 1 0,1-1 0,-1 0 0,-1 0 0,1 0 0,-1 0 0,0 0 0,0-1 0,-1 0 0,-6 12 0,-6 3 0,1-2 0,-20 19 0,17-18 0,-324 363 0,269-293 0,35-41 0,-79 77 0,104-113 0,-1 2 0,1 0 0,0 1 0,1 1 0,-19 33 0,-43 104 0,38-75 0,-29 64 0,-67 128 0,132-269 0,-1-1 0,0 0 0,1 0 0,-1 0 0,1 0 0,-1 0 0,0 0 0,1 0 0,0-1 0,-1 1 0,0 0 0,0 0 0,0-1 0,0 1 0,1 0 0,-1-1 0,0 1 0,0-1 0,0 0 0,0 1 0,-1-1 0,2 0 0,-1-1 0,1 0 0,0 1 0,-1-1 0,1 0 0,-1 1 0,1-1 0,-1 0 0,1 0 0,0 1 0,0-1 0,0 0 0,0 0 0,-1 0 0,1 0 0,0 1 0,0-1 0,0 0 0,0 0 0,0 0 0,0 0 0,0-1 0,1-14 0,-1 0 0,4-19 0,0-1 0,1-4 0,10-54 0,-14 101 0,-2 15 0,-7 34 0,-1 0 0,-2-1 0,-2-1 0,-2 0 0,-34 89 0,38-121 0,-1-1 0,-1 0 0,-1-1 0,0-1 0,-17 20 0,-5 5 0,-86 104 0,119-145 0,0 0 0,1-1 0,-1 0 0,1 1 0,-1-1 0,1-1 0,-1 1 0,-5 1 0,7-3 0,0 0 0,1 0 0,-2 0 0,1 0 0,1 0 0,-1 0 0,0 0 0,1-1 0,-1 1 0,-1 0 0,2-1 0,-1 1 0,0-1 0,0 1 0,1-1 0,-1 0 0,0 1 0,1-1 0,0 0 0,-1 0 0,0 0 0,0 1 0,1-1 0,0 0 0,-1 0 0,1 0 0,-1 0 0,1 0 0,0 0 0,0-1 0,0 1 0,-1 0 0,1 0 0,0-2 0,-2-2 0,1 0 0,0 0 0,-1 0 0,0 0 0,0 1 0,0-1 0,-1 1 0,1-1 0,-1 1 0,-3-5 0,5 8 0,1 0 0,-2 0 0,1 0 0,1 0 0,-2 1 0,1-1 0,0 0 0,0 1 0,0-1 0,-1 1 0,2-1 0,-2 1 0,2 0 0,-2 0 0,1 0 0,0 0 0,0 0 0,-1 0 0,1 0 0,0 0 0,0 1 0,0-1 0,-1 1 0,2-1 0,-2 1 0,1 0 0,0-1 0,0 1 0,0 0 0,0 0 0,0 0 0,1 0 0,-2 0 0,2 0 0,-1 1 0,0-1 0,0 0 0,0 3 0,-6 9 0,0 0 0,1 1 0,0 0 0,1 0 0,1 1 0,-7 25 0,3-1 0,-7 58 0,11-57 0,2 0 0,1 43 0,1 4 0,0-85 0,0 1 0,0 0 0,0-1 0,0 1 0,0-1 0,0 1 0,0 0 0,1-1 0,0 1 0,0-1 0,-1 1 0,1-1 0,0 1 0,-1-1 0,2 0 0,-1 0 0,0 0 0,0 1 0,0-2 0,1 1 0,-1 0 0,3 3 0,0-2 0,-1-1 0,0 0 0,1 0 0,0 0 0,-1-1 0,2 0 0,-2 0 0,1 0 0,-1 0 0,2-1 0,2 0 0,10-1 0,0 0 0,23-7 0,-93 4 0,48 4 0,-28-3 0,33 3 0,0 0 0,-1 0 0,0 0 0,1 0 0,-1 0 0,1 0 0,-1 0 0,1-1 0,-1 1 0,1 0 0,0-1 0,-1 1 0,1 0 0,-1-1 0,0 1 0,1-1 0,0 1 0,0-1 0,-1 1 0,1-1 0,-1 1 0,1-1 0,0 0 0,0 1 0,0-1 0,0 1 0,-1-1 0,1 0 0,0 1 0,0-1 0,-1 0 0,1 0 0,0 1 0,0-1 0,0 0 0,0 0 0,0 1 0,0-1 0,0 0 0,0 1 0,0-1 0,1 0 0,-1 0 0,0 1 0,0-1 0,1 0 0,-1 1 0,0-1 0,0 1 0,0-1 0,1 0 0,0 0 0,0-2 0,0 1 0,0-1 0,1 1 0,0 0 0,-1 0 0,1 0 0,0 0 0,0 0 0,0 0 0,0 0 0,0 1 0,0 0 0,-1-1 0,2 1 0,-1 0 0,0 0 0,1 1 0,-1-1 0,0 1 0,0-1 0,0 1 0,3 0 0,6 1 0,-1 1 0,0 0 0,18 7 0,-7-2 0,130 51 0,-149-58 0,-1 1 0,1 0 0,-1 0 0,1 0 0,0 0 0,-1 0 0,1 0 0,-2 1 0,2-1 0,1 4 0,-3-5 0,0 0 0,0 0 0,0 0 0,1 1 0,-1-1 0,0 0 0,0 0 0,0 0 0,0 1 0,0-1 0,0 0 0,0 0 0,0 0 0,0 1 0,0-1 0,0 0 0,0 0 0,0 1 0,0-1 0,0 0 0,0 0 0,0 0 0,0 1 0,0-1 0,0 0 0,-1 0 0,1 1 0,0-1 0,0 0 0,0 0 0,0 0 0,0 0 0,0 1 0,0-1 0,0 0 0,0 0 0,-13 5 0,-56 1 0,45-6 0,0 2 0,-25 7 0,-30 11 0,-1-5 0,-146 3 0,167-21 0,29 1 0,0 1 0,-56 10 0,77-6 0,0 1 0,-2 1 0,3 0 0,-12 7 0,12-6 0,-1 0 0,0-1 0,-1-1 0,-14 5 0,0-5 0,1-2 0,-36-3 0,-23 1 0,81 0 0,1 0 0,-1 0 0,1 0 0,-1 0 0,1 0 0,-1 0 0,0 0 0,0 0 0,1 1 0,-1-1 0,0 0 0,1 0 0,0 1 0,-1-1 0,0 1 0,0-1 0,1 1 0,0-1 0,-1 1 0,0-1 0,1 1 0,0 0 0,-1-1 0,0 2 0,1-1 0,0 0 0,0 0 0,0-1 0,1 1 0,-1 0 0,0 0 0,0 0 0,1 0 0,-1-1 0,0 1 0,0 0 0,0 0 0,1-1 0,-1 1 0,1 0 0,-1-1 0,0 1 0,1 0 0,1 0 0,27 28 0,96 61 0,-92-70 0,57 24 0,-81-40 0,8 4 0,2-1 0,-1-1 0,1-1 0,27 2 0,-41-6 0,-1-1 0,0 1 0,1 0 0,-2 0 0,2 0 0,-1 1 0,6 4 0,-9-6 0,-1 1 0,1-1 0,0 1 0,0 0 0,-1-1 0,1 1 0,0 0 0,-1 0 0,1 0 0,-1-1 0,1 1 0,0 0 0,-1 0 0,0 0 0,1 0 0,-1 0 0,1 1 0,-1-1 0,0 0 0,0 0 0,0 0 0,0 0 0,0 0 0,0 0 0,1 1 0,-1-1 0,-1 0 0,1 0 0,0 0 0,0 0 0,0 1 0,0-1 0,0 0 0,0 0 0,-1 0 0,1 0 0,-1 0 0,1 0 0,0 0 0,-1 0 0,1 0 0,-1 0 0,0 0 0,1 0 0,0-1 0,-2 2 0,1 0 0,-1-1 0,2 1 0,-2-1 0,1 1 0,-1-1 0,1 0 0,-1 1 0,1-1 0,0 0 0,-1 0 0,1-1 0,-1 1 0,0 0 0,1-1 0,-1 1 0,1-1 0,-1 0 0,0 0 0,1 0 0,-1 0 0,-2-1 0,-5 0 0,1-2 0,-1 1 0,-8-6 0,-3 0 0,17 7 0,0 1 0,0-1 0,0-1 0,0 1 0,0 0 0,1-1 0,-1 0 0,1 0 0,-1 0 0,1 0 0,-1-1 0,1 1 0,-3-5 0,3 3 0,1 0 0,-1 0 0,1 0 0,-1 0 0,1-1 0,0 1 0,0 0 0,0-1 0,0 1 0,1-1 0,-1-7 0,0-124 0,2 106 0,-1 16 0,2 0 0,-1 1 0,1 0 0,1-1 0,-1 1 0,1 0 0,1 1 0,0-1 0,1 1 0,-1 0 0,1 0 0,1 1 0,12-20 0,6-6 0,2 3 0,45-48 0,13-15 0,-62 67 0,-1-1 0,-1-2 0,-1 0 0,0-2 0,-3-1 0,26-71 0,-26 40 0,-11 44 0,1 1 0,9-26 0,1 11 0,1 1 0,38-61 0,0 1 0,92-222 0,-137 298 0,1 1 0,0 0 0,0 1 0,2 0 0,0 2 0,15-17 0,-26 31 0,0-1 0,1 1 0,-1 0 0,1 0 0,-1 0 0,1 1 0,0-1 0,0 1 0,4-2 0,-7 3 0,0 0 0,1 0 0,-1 0 0,0 0 0,0 0 0,0 0 0,0 0 0,1 0 0,-1 0 0,0 0 0,1 0 0,-1 0 0,0 1 0,0-1 0,0 0 0,1 0 0,-1 0 0,0 0 0,0 1 0,1-1 0,-1 0 0,0 0 0,1 0 0,-1 1 0,0-1 0,0 0 0,0 1 0,0-1 0,0 0 0,0 0 0,0 1 0,0-1 0,0 0 0,1 1 0,-1 0 0,0 1 0,0 0 0,-1-1 0,1 1 0,0 0 0,0 0 0,0 0 0,-1 0 0,0 0 0,0-1 0,1 1 0,-2 3 0,-26 62 0,-11 27 0,-36 119 0,59-137 0,13-59 0,-1 1 0,1-1 0,-10 28 0,12-44 0,1-1 0,0 1 0,0 0 0,0 0 0,0-1 0,-1 1 0,1 0 0,-1-1 0,0 1 0,1 0 0,0-1 0,0 1 0,-1-1 0,0 1 0,1-1 0,-1 1 0,1-1 0,-1 0 0,0 1 0,1-1 0,0 0 0,-1 0 0,1 0 0,-1 0 0,1-1 0,-1 1 0,1 0 0,0 0 0,0 0 0,-1-1 0,1 1 0,0 0 0,-1 0 0,1-1 0,0 1 0,0 0 0,0-1 0,-1 1 0,1-1 0,0 1 0,0 0 0,-1-1 0,1 1 0,0-1 0,-1-4 0,-1 1 0,2 0 0,-2-1 0,1 1 0,1-1 0,-1 0 0,0-6 0,2-56 0,2 1 0,2 0 0,16-100 0,5-60 0,-16 65 0,-10 160 0,0 1 0,0-1 0,0 0 0,0 0 0,0 0 0,0 0 0,0 1 0,0-1 0,0 0 0,0 0 0,0 0 0,-1 1 0,1-1 0,0 0 0,-1 0 0,1 0 0,0 1 0,0-1 0,0 0 0,-1 1 0,1-1 0,-2 0 0,2 0 0,0 1 0,-1 0 0,0 0 0,0 0 0,1 0 0,0 0 0,-1 0 0,0 0 0,1 0 0,0 0 0,-1 0 0,0 0 0,1 0 0,-1 1 0,1-1 0,0 0 0,-1 0 0,0 1 0,0 0 0,-27 30 0,22-23 0,-42 52 0,1 3 0,2 2 0,-38 77 0,59-95 0,1 1 0,1 1 0,2 2 0,2 1 0,-25 97 0,37-110 0,7-35 0,4-9 0,6-20 0,12-30 0,-8 19 0,44-112 0,69-163 0,-83 204 0,43-89 0,-87 192 0,1 1 0,0-1 0,0 1 0,0 0 0,0 0 0,1 0 0,4-3 0,-7 5 0,0 1 0,0 0 0,0 0 0,1-1 0,-1 1 0,1 0 0,-1 0 0,0 0 0,0 0 0,1 0 0,-1 0 0,1 0 0,-1 0 0,1 0 0,-1 0 0,0 0 0,0 0 0,1 0 0,-1 0 0,0 1 0,1-1 0,-1 0 0,0 0 0,0 0 0,1 1 0,0 0 0,0 1 0,-1-1 0,1 0 0,0 0 0,-1 0 0,1 1 0,-1-1 0,0 1 0,1-1 0,-1 0 0,0 1 0,1 2 0,2 40 0,-2 1 0,0-1 0,-9 87 0,7-122 0,-1 17 0,-2-1 0,0 0 0,-1 0 0,-1-1 0,0 0 0,-13 33 0,-63 131 0,40-95 0,-104 240 0,140-315 0,7-18 0,0 0 0,0 0 0,-1 0 0,1 0 0,0 0 0,0 0 0,-1-1 0,1 1 0,0 0 0,-1-1 0,1 1 0,0-1 0,0 1 0,-1-1 0,1 0 0,0 1 0,0-2 0,23-21 0,-1-2 0,-1-1 0,23-33 0,-3 2 0,128-161 0,-163 209 0,17-19 0,-23 27 0,-1 0 0,1 1 0,0-1 0,0 0 0,0 1 0,0-1 0,0 1 0,0 0 0,0-1 0,0 1 0,0 0 0,0 0 0,0 0 0,0 0 0,0 0 0,0 0 0,0 0 0,0 0 0,0 0 0,0 1 0,0-1 0,0 1 0,0-1 0,1 2 0,0-1 0,-1 1 0,0-1 0,0 1 0,0-1 0,0 1 0,0 0 0,0 0 0,0 0 0,-1 0 0,1-1 0,0 1 0,-1 1 0,1-1 0,-1 0 0,2 3 0,0 38 0,-1-37 0,0 24 0,-1-1 0,-2 1 0,1-1 0,-2 0 0,-1 0 0,-12 54 0,12-69 0,1-1 0,-2 1 0,1-1 0,-1 0 0,-1 0 0,1-1 0,-2 0 0,1 0 0,-1-1 0,-1 0 0,1-1 0,-1 0 0,0-1 0,-1 0 0,-16 13 0,15-16 0,7-4 0,-1 0 0,1 1 0,-1-1 0,0 1 0,2 0 0,-2 0 0,1 0 0,-1 1 0,2-1 0,-1 1 0,1 0 0,-1 0 0,0 0 0,-2 6 0,5-2 0,4-9 0,8-13 0,-2-3 0,0-2 0,0 0 0,-2 0 0,1-1 0,7-27 0,15-36 0,-30 82 0,-1-1 0,0 1 0,1-1 0,0 1 0,-1 0 0,1-1 0,0 1 0,0 0 0,0 0 0,0 0 0,-1 0 0,2 0 0,-1 0 0,-1 0 0,3 0 0,-2 1 0,-1 0 0,1 0 0,-1 0 0,0 0 0,1 0 0,-1 0 0,1 0 0,-1 0 0,1 0 0,-1 0 0,0 1 0,1-1 0,-1 0 0,1 1 0,-1-1 0,0 0 0,0 1 0,0-1 0,1 0 0,-1 1 0,1-1 0,-1 1 0,0-1 0,1 1 0,-1-1 0,0 1 0,0 0 0,2 4 0,-1 0 0,1 0 0,-1 0 0,0 0 0,-1 1 0,1-1 0,1 8 0,-2 7 0,0 0 0,0 1 0,0-1 0,-2 0 0,-4 27 0,4-34 0,-1 0 0,-1-1 0,0 1 0,1-1 0,-2 0 0,1-1 0,-2 1 0,-11 19 0,-12 11 0,21-27 0,7-9 0,24-17 0,21-19 0,-1-4 0,64-65 0,-89 81 0,0-1 0,0-1 0,-1-1 0,-1-2 0,0 0 0,-2-1 0,0-1 0,-1-1 0,13-35 0,-24 58 0,10-24 0,-6 23 0,-2 16 0,-4-7 0,0 0 0,-1-1 0,1 1 0,-1 0 0,1-1 0,-1 1 0,0 0 0,0-1 0,-1 1 0,1-1 0,0 0 0,-1 0 0,1 0 0,-1 0 0,-1 0 0,1 0 0,0-1 0,-5 7 0,-3 3 0,0-1 0,-1 0 0,-21 17 0,-7 0 0,1-3 0,-2-2 0,-71 28 0,106-49 0,-1-1 0,1 0 0,0-1 0,-1 0 0,0 0 0,1-1 0,-1 1 0,-10-3 0,14 1 0,-1 0 0,1 0 0,0-1 0,-1 1 0,1-1 0,0 1 0,0-1 0,0 0 0,0-1 0,0 1 0,0 0 0,0-1 0,0 1 0,1-1 0,-1 0 0,1 0 0,-1 0 0,1 0 0,0 0 0,0 0 0,0 0 0,-1-5 0,-2-10 0,1-1 0,0 1 0,1-1 0,0 0 0,2 1 0,-1-1 0,1 0 0,1 0 0,4-37 0,5-4 0,25-104 0,28-71 0,14-62 0,-57 206 0,16-117 0,-30 178 0,-6 28 0,-3 18 0,-4 3 0,1 0 0,-2-1 0,0 0 0,-1-1 0,1 0 0,-3 0 0,1-2 0,-18 24 0,2-10 0,1-1 0,-57 45 0,58-60 0,21-15 0,4-7 0,9-16 0,0 1 0,2 1 0,18-30 0,-5 9 0,131-275 0,-147 296 0,-7 17 0,0 0 0,1 1 0,-1-1 0,1 1 0,0-1 0,0 1 0,4-6 0,-10 27 0,-23 63 0,-2-2 0,-2-1 0,-45 82 0,60-130 0,-3-1 0,0-2 0,0 0 0,-2-1 0,0-2 0,-1-1 0,0-1 0,-2-2 0,1 0 0,-1-3 0,-1 0 0,-28 11 0,49-25 0,1 0 0,-1 0 0,1 0 0,-1 0 0,1-1 0,-1 0 0,0 1 0,1-1 0,-5-1 0,7 1 0,0 0 0,-1-1 0,1 1 0,-1 0 0,1 0 0,-1-1 0,1 1 0,0 0 0,0-1 0,0 1 0,-1 0 0,1-1 0,-1 1 0,1-1 0,0 1 0,-1-1 0,1 1 0,0 0 0,0-1 0,0 0 0,0 1 0,0-1 0,0 1 0,0-1 0,0 1 0,0-1 0,0-2 0,0 0 0,0 1 0,0-1 0,0 1 0,0-1 0,1 1 0,0-1 0,-1 1 0,2-4 0,28-82 0,4 1 0,2 2 0,55-98 0,229-324 0,-236 383 0,-15 24 0,-68 99 0,8-9 0,-15 25 0,-70 168 0,-145 263 0,192-396 0,-2-2 0,-1-2 0,-2-1 0,-56 54 0,62-71 0,-2-2 0,0-1 0,-1-3 0,-1-1 0,0-2 0,-54 20 0,84-38 0,-1 0 0,0 0 0,0 0 0,0-1 0,-1 1 0,2-1 0,-1 0 0,0 0 0,0 0 0,-4-2 0,6 2 0,0-1 0,1 1 0,0 0 0,-1-1 0,0 1 0,0-1 0,1 1 0,0-1 0,-1 0 0,1 1 0,-1-1 0,1 0 0,-1 1 0,1-1 0,0 0 0,0 0 0,-1 1 0,1-1 0,-1 0 0,1-1 0,0-1 0,0 0 0,0 1 0,0-1 0,0 0 0,0 1 0,0-1 0,0 0 0,0 0 0,0 1 0,2-4 0,6-27 0,0-1 0,2 2 0,17-41 0,48-99 0,-37 87 0,238-580 0,-255 608 0,-17 41 0,-11 28 0,0-2 0,-120 206 0,-34 54 0,133-232 0,-47 51 0,62-75 0,-1 0 0,0-2 0,-1-1 0,0 0 0,0-1 0,-18 7 0,31-16 0,1 0 0,0-1 0,-1 1 0,1-1 0,-1 0 0,1 0 0,-1 1 0,1-1 0,0 0 0,-2-1 0,2 1 0,0 0 0,-1-1 0,1 1 0,-1-1 0,-1 0 0,3 0 0,-1 0 0,0 0 0,0 1 0,1-1 0,0 0 0,-1 0 0,0 0 0,1 0 0,0 0 0,-1 0 0,1 0 0,-1 0 0,1 0 0,0 0 0,-1 0 0,1-1 0,0 1 0,0 0 0,0 0 0,0-2 0,0-4 0,0 0 0,1 0 0,1 0 0,-2 0 0,2 0 0,-1 1 0,4-10 0,18-48 0,2 1 0,41-77 0,-35 77 0,-19 36 0,10-20 0,33-53 0,-55 100 0,0 0 0,0-1 0,1 1 0,-1-1 0,0 1 0,0-1 0,0 1 0,0-1 0,1 1 0,-1 0 0,0-1 0,1 1 0,-1 0 0,1-1 0,-1 1 0,0 0 0,0 0 0,0 0 0,1-1 0,-1 1 0,1 0 0,-1 0 0,1 0 0,-1 0 0,0 0 0,0 0 0,1 0 0,0 0 0,-1 14 0,-9 26 0,-2-5 0,-2-1 0,0-1 0,-2-1 0,-1 0 0,-20 30 0,-2-3 0,-65 76 0,-58 29 0,142-142 0,18-22 0,1 1 0,0-1 0,-1 0 0,1 0 0,0 1 0,0-1 0,0 0 0,0 0 0,0 1 0,0-1 0,0 0 0,0 0 0,0 1 0,-1-1 0,1 0 0,0 1 0,0-1 0,0 0 0,0 1 0,0-1 0,0 0 0,0 1 0,0-1 0,0 0 0,0 1 0,0-1 0,0 0 0,0 0 0,0 1 0,0-1 0,1 0 0,-1 1 0,0-1 0,0 0 0,0 1 0,0-1 0,0 0 0,0 0 0,0 1 0,0-1 0,0 0 0,1 0 0,-1 0 0,0 1 0,0-1 0,1 0 0,-1 0 0,0 0 0,1 0 0,-1 1 0,0-1 0,0 0 0,0 0 0,0 0 0,0 0 0,1 0 0,-1 0 0,0 0 0,1 0 0,15 1 0,7-6 0,0-1 0,0-2 0,-1-1 0,42-26 0,-28 16 0,1-1 0,142-81 0,-134 73 0,-2-3 0,41-39 0,-79 65 0,16-12 0,-21 16 0,1 1 0,-1 0 0,1 0 0,-1 0 0,0-1 0,1 1 0,-1 0 0,1 0 0,0 0 0,-1 0 0,0 0 0,0 0 0,1 1 0,0-1 0,-1 0 0,1 0 0,-1 0 0,0 0 0,0 1 0,1-1 0,0 0 0,-1 1 0,0-1 0,0 0 0,1 1 0,-1-1 0,0 1 0,1-1 0,-1 0 0,1 1 0,-1-1 0,0 1 0,0-1 0,0 1 0,0 0 0,0-1 0,1 1 0,-1-1 0,0 1 0,0-1 0,0 1 0,0 0 0,0-1 0,0 1 0,0 0 0,1 11 0,-1 0 0,0-1 0,0 1 0,-1-1 0,0 1 0,0-1 0,-6 21 0,-23 84 0,22-89 0,-4 16 0,-2-1 0,-2-1 0,-27 57 0,30-73 0,0-2 0,-1-1 0,-1 0 0,0-1 0,-1-2 0,-28 27 0,21-30 0,23-16 0,0 1 0,0-1 0,-1 0 0,1 0 0,0 0 0,0 1 0,0-1 0,0 0 0,-1 0 0,1 0 0,-1 0 0,1 0 0,0 0 0,-1 0 0,1 0 0,0 1 0,0-1 0,0 0 0,-1-1 0,1 1 0,0 0 0,-1 0 0,1 0 0,0 0 0,0 0 0,0 0 0,0 0 0,-1-1 0,1 1 0,0 0 0,-1 0 0,1 0 0,0-1 0,-1 1 0,1 0 0,0 0 0,0-1 0,0 1 0,0 0 0,0-1 0,0 1 0,0 0 0,-1-1 0,1 1 0,0 0 0,0-1 0,0 1 0,0 0 0,0-1 0,0 1 0,0 0 0,0-1 0,0 0 0,6-24 0,10-16 0,2 1 0,36-63 0,-24 49 0,132-218 0,8-16 0,-148 242 0,-19 35 0,-3 10 0,0 1 0,0 0 0,0 0 0,0 0 0,0 0 0,0 0 0,0-1 0,0 1 0,0 0 0,0 0 0,0 0 0,0 0 0,0 0 0,-1 0 0,1-1 0,0 1 0,0 0 0,0 0 0,0 0 0,0 0 0,0 0 0,-1 0 0,1 0 0,0 0 0,0 0 0,0 0 0,0 0 0,0 0 0,-1 0 0,1 0 0,0 0 0,0 0 0,0 0 0,0 0 0,0 0 0,0 0 0,0 0 0,0 0 0,0 0 0,0 0 0,0 0 0,-1 0 0,1 0 0,0 0 0,0 0 0,-9 6 0,0 0 0,0 0 0,1 1 0,-1 1 0,1 0 0,-8 9 0,-7 8 0,-470 495 0,473-498 0,-126 131 0,99-114 0,27-31 0,13-11 0,11-11 0,9-8 0,1 1 0,1 1 0,0 1 0,21-21 0,25-19 0,1 3 0,82-54 0,-41 34 0,212-187 0,-92 73 0,-210 180 0,-8 5 0,0 0 0,0 1 0,1-1 0,0 2 0,0-1 0,0 1 0,0 0 0,13-3 0,-19 6 0,1 0 0,-1 0 0,1 0 0,-1 0 0,1 0 0,0 0 0,0 1 0,-1-1 0,1 0 0,-1 0 0,1 0 0,0 1 0,-1-1 0,1 1 0,-1-1 0,1 0 0,-1 1 0,1-1 0,-1 1 0,1 0 0,0-1 0,-1 1 0,0 0 0,0-1 0,1 1 0,-1 0 0,1-1 0,-1 1 0,0 0 0,0 0 0,0 0 0,0-1 0,1 1 0,-1 0 0,0 0 0,0 1 0,-1 39 0,1-40 0,-13 94 0,-27 126 0,-40 96 0,74-293 0,-67 214 0,62-207 0,0-1 0,-2-1 0,-1 0 0,0-1 0,-25 34 0,10-25 0,26-35 0,1 1 0,0-1 0,0 0 0,0-1 0,-1 1 0,1 0 0,0-1 0,-1 0 0,0 0 0,-4 2 0,7-4 0,-1 1 0,1 0 0,-1 0 0,0 0 0,1 0 0,0 0 0,-1-1 0,1 1 0,-1 0 0,1-1 0,0 1 0,0 0 0,-1-1 0,1 1 0,-1-1 0,1 1 0,-1 0 0,1-1 0,0 0 0,0 1 0,0-1 0,-1 1 0,1-1 0,0 1 0,0-1 0,-1 0 0,1 1 0,0-1 0,0 1 0,0-1 0,0 0 0,0 1 0,0-1 0,0 0 0,0 1 0,0-1 0,0 0 0,0 1 0,0-1 0,0 1 0,0-1 0,1 0 0,-1 1 0,0-1 0,0 1 0,1-2 0,10-34 0,1 10 0,1 1 0,1 1 0,0 1 0,22-26 0,-22 29 0,23-31 0,84-121 0,-88 121 0,42-86 0,-68 122 0,1 0 0,-2 0 0,1-1 0,-2 0 0,0-1 0,0 0 0,-1 0 0,4-23 0,-8 38 0,1 0 0,-1 0 0,0 0 0,0 0 0,0 0 0,0 0 0,0 0 0,0 0 0,0 0 0,0 0 0,-1 0 0,1 0 0,-1 0 0,1 0 0,-1 0 0,1 0 0,-1 0 0,0 0 0,0 0 0,0 1 0,0-1 0,1 0 0,-2 1 0,2-1 0,-2 1 0,1 0 0,0-1 0,0 1 0,-1 0 0,1 0 0,0 0 0,0 0 0,-1 0 0,1 1 0,-1-1 0,1 1 0,-1-1 0,1 1 0,-1 0 0,-2-1 0,-2 1 0,0 0 0,0 0 0,0 1 0,0 0 0,0 0 0,0 1 0,0 0 0,0 1 0,-6 4 0,-3 3 0,0 1 0,0 2 0,-24 26 0,-37 55 0,28-33 0,33-44 0,-92 107 0,87-104 0,-1-1 0,1-1 0,-37 22 0,54-39 0,-2 3 0,-1-1 0,0-1 0,1 1 0,-13 2 0,18-5 0,-2 0 0,1 0 0,0 0 0,-1 0 0,2 0 0,-2 0 0,2 0 0,-2 0 0,1-1 0,0 1 0,0-1 0,0 1 0,0-1 0,0 1 0,0-1 0,0 0 0,0 0 0,0 0 0,0 0 0,0 0 0,0 0 0,1 0 0,-1 0 0,0 0 0,0 0 0,1-1 0,-1 1 0,0 0 0,1-1 0,-1 1 0,1-1 0,0 1 0,-2-4 0,1-9 0,-1-1 0,1 0 0,0 0 0,1 0 0,0 0 0,1 0 0,0 0 0,4-16 0,26-122 0,-26 127 0,81-367 0,-74 349 0,-8 33 0,-11 32 0,-20 40 0,-2-1 0,-1-2 0,-45 65 0,67-111-97,-1-1-1,0 0 1,0 0-1,0-2 1,-1 0-1,0 0 1,-1-1-1,1-1 1,-1 0-1,0-1 1,0-1-1,-1 0 0,-17 4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4:31:33.030"/>
    </inkml:context>
    <inkml:brush xml:id="br0">
      <inkml:brushProperty name="width" value="0.35" units="cm"/>
      <inkml:brushProperty name="height" value="0.35" units="cm"/>
      <inkml:brushProperty name="color" value="#FFFFFF"/>
    </inkml:brush>
  </inkml:definitions>
  <inkml:trace contextRef="#ctx0" brushRef="#br0">5556 1382 24575,'2'-2'0,"-1"-1"0,1 0 0,1 0 0,-1 1 0,0-1 0,1 1 0,-1 0 0,1 0 0,-1 0 0,1 0 0,0 0 0,0 1 0,0-1 0,0 1 0,5-2 0,56-11 0,-34 8 0,63-12 0,-58 12 0,0-1 0,-1-1 0,1-2 0,51-23 0,-30 7 0,2 2 0,101-28 0,121-10 0,-101 25 0,-22-11 0,-112 31 0,2 2 0,65-11 0,-38 11 0,-1-3 0,111-42 0,-89 31 0,166-28 0,-81 21 0,-142 26 0,-1-1 0,0-1 0,69-35 0,-105 47 0,1-1 0,0 0 0,-1 1 0,1-1 0,0 0 0,-1 0 0,1 0 0,-1 0 0,1 0 0,-1-1 0,0 1 0,0 0 0,1-1 0,-1 1 0,0-1 0,0 1 0,0-1 0,0 0 0,-1 1 0,1-1 0,0 0 0,0-2 0,-2 3 0,1-1 0,-1 1 0,1-1 0,-1 1 0,0 0 0,1-1 0,-1 1 0,0 0 0,0 0 0,0 0 0,0 0 0,0 0 0,0 0 0,-1 0 0,1 0 0,0 0 0,0 0 0,-1 0 0,1 1 0,-3-2 0,-13-4 0,1 0 0,-1 1 0,-24-5 0,-59-4 0,-1 4 0,-168 4 0,11 2 0,197 0 0,0-3 0,-71-18 0,100 17 0,-154-32 0,95 22 0,-119-39 0,82 19 0,-544-141 0,448 121 0,184 48 0,7 2 0,1-1 0,-33-14 0,53 13 0,19 4 0,21 0 0,74 0 0,110 7 0,-95 2 0,2261 2 0,-1550-6 0,-813 1 0,-9-1 0,-1 1 0,1 0 0,-1 0 0,1 0 0,-1 1 0,1-1 0,-1 1 0,1 1 0,-1-1 0,10 5 0,-14-6 0,-1 0 0,0 0 0,0 1 0,0-1 0,0 0 0,0 0 0,0 0 0,0 1 0,0-1 0,0 0 0,0 0 0,0 1 0,0-1 0,0 0 0,0 0 0,0 1 0,0-1 0,0 0 0,0 0 0,0 0 0,0 1 0,0-1 0,0 0 0,0 0 0,-1 0 0,1 1 0,0-1 0,0 0 0,0 0 0,0 0 0,0 0 0,-1 1 0,1-1 0,0 0 0,0 0 0,0 0 0,-1 0 0,1 0 0,0 0 0,0 1 0,0-1 0,-1 0 0,1 0 0,0 0 0,0 0 0,-1 0 0,1 0 0,0 0 0,0 0 0,0 0 0,-1 0 0,-10 4 0,0-1 0,0 0 0,-20 2 0,-5 2 0,-180 45 0,99-23 0,30-4 0,-97 43 0,-36 11 0,129-57 0,-1-3 0,-1-5 0,-114 4 0,-285-18 0,261-5 0,-1554 0-2953,1898 9 2953,928 48 860,4 41 0,65 62-860,-646-87 0,258 47 91,-617-93 273,-103-21-357,0-1 0,0 0 0,0 1 1,0-1-1,0 1 0,0 0 0,0 0 0,0 0 0,0 0 0,0 0 0,0 0 0,0 0 0,-1 1 1,1-1-1,1 3 0,-8 4-19,-14 1 1,-19 1 11,-1-1 0,-60 6 0,57-10 0,-859 68-227,-11-58-127,450-11 284,-40 30 403,8 38-1,441-63-323,-387 68 94,380-63 346,50-9-351,15-1-84,54 1-14,654-3 0,-178-4 0,-5 26 0,-334-8 0,372 46 0,-565-62 0,-1 0 0,1 1 0,-1-1 0,1 1 0,-1-1 0,1 1 0,-1 0 0,0 0 0,1 0 0,-1 0 0,0 1 0,0-1 0,0 1 0,0-1 0,0 1 0,0 0 0,0-1 0,2 4 0,-4-3 0,1 0 0,-1 0 0,0 0 0,1 1 0,-1-1 0,0 0 0,0 0 0,0 0 0,-1 0 0,1 0 0,0 0 0,-1 0 0,0 0 0,1 0 0,-1 0 0,0 0 0,0 0 0,0 0 0,0 0 0,0 0 0,-1-1 0,1 1 0,-2 1 0,-15 19 0,-2-1 0,0-1 0,-1-1 0,-1-1 0,-42 28 0,35-26 0,-66 46 0,-2-3 0,-3-5 0,-138 59 0,-249 61 0,82-33 0,379-135 0,13-6 0,-1 1 0,1 1 0,0 0 0,0 0 0,0 2 0,-17 12 0,29-19 0,1-1 0,-1 0 0,1 1 0,-1-1 0,1 0 0,-1 1 0,1-1 0,0 0 0,-1 1 0,1-1 0,0 1 0,-1-1 0,1 1 0,0-1 0,-1 1 0,1-1 0,0 1 0,0-1 0,0 1 0,-1-1 0,1 1 0,0-1 0,0 1 0,0-1 0,0 1 0,0 0 0,0-1 0,0 1 0,0-1 0,0 1 0,0-1 0,1 1 0,-1-1 0,0 1 0,0-1 0,0 1 0,1-1 0,-1 1 0,0-1 0,1 1 0,-1-1 0,0 1 0,1-1 0,-1 1 0,1-1 0,-1 0 0,0 1 0,1-1 0,-1 0 0,1 1 0,-1-1 0,1 0 0,-1 0 0,1 0 0,-1 1 0,1-1 0,0 0 0,-1 0 0,2 0 0,43 8 0,-44-8 0,76 5 0,0-5 0,83-9 0,276-38-464,755-182-1,-936 155 465,-101 26 0,-103 38 0,-51 10 0,1 0 0,-1 0 0,1 0 0,-1 0 0,1 0 0,-1 0 0,1 0 0,-1 0 0,1 0 0,-1 0 0,1 0 0,-1 0 0,1 0 0,-1 0 0,1 0 0,-1 1 0,1-1 0,-1 0 0,1 0 0,-1 1 0,0-1 0,1 0 0,-1 1 0,1-1 0,-1 0 0,0 1 0,1-1 0,-1 0 0,0 1 0,1-1 0,-1 1 0,0-1 0,0 1 0,0-1 0,1 1 0,-1-1 0,0 1 0,0-1 0,0 1 0,0-1 0,0 1 0,0-1 0,0 1 0,0-1 0,0 1 0,0-1 0,0 1 0,0-1 0,0 1 0,0-1 0,-1 1 0,1 0 0,-17 29 0,15-26 0,-71 94 465,-161 168-1,84-121-464,-174 127 0,146-128 0,149-122 0,18-17 0,14-14 0,8-7 0,2 0 0,0 1 0,0 0 0,2 1 0,0 1 0,21-15 0,-22 22 0,-13 15 0,-18 23 0,12-24 0,-211 323 0,-12 22 0,214-328 0,-86 171 0,87-165 0,2 0 0,0 1 0,3 0 0,-9 52 0,15-73 0,-1 0 0,0 1 0,-1-1 0,-1 0 0,1-1 0,-2 1 0,1-1 0,-1 0 0,-9 10 0,8-11 0,1 1 0,0-1 0,0 1 0,1 1 0,0-1 0,1 1 0,0-1 0,1 1 0,-3 15 0,4-9 0,1 0 0,0-1 0,1 1 0,1 0 0,5 25 0,-4-34 0,0 0 0,1 0 0,0 0 0,0 0 0,1 0 0,-1-1 0,2 0 0,-1 1 0,1-1 0,0-1 0,1 1 0,11 10 0,155 111 0,-30-25 0,-116-81 0,0 0 0,-2 2 0,23 28 0,-42-45 0,0 0 0,0 1 0,-1 0 0,0 0 0,0 0 0,-1 0 0,0 1 0,-1-1 0,0 1 0,0-1 0,1 15 0,-2 6 0,-1 0 0,-4 34 0,0-5 0,1 169 0,3-223 0,0-1 0,0 0 0,0 0 0,-1 0 0,1 0 0,-1 0 0,0 0 0,1 0 0,-1 0 0,-1 0 0,1 0 0,0 0 0,-1 0 0,1 0 0,-1-1 0,0 1 0,0-1 0,0 1 0,0-1 0,0 0 0,-1 0 0,1 0 0,-1 0 0,1 0 0,-1-1 0,0 1 0,0-1 0,0 1 0,1-1 0,-1 0 0,0 0 0,-1-1 0,1 1 0,-5 0 0,-108 17 0,65-9 0,-64 4 0,-489-11 0,306-4 0,269 4 0,-1 1 0,1 2 0,0 1 0,0 1 0,-36 15 0,27-9 0,-1-2 0,-44 6 0,52-13 0,-69 12 0,88-13 0,-1 0 0,1 1 0,-1 0 0,1 1 0,-15 8 0,27-13 0,0 0 0,0 0 0,0 0 0,-1 0 0,1 0 0,0 0 0,0 0 0,0 0 0,-1 0 0,1 0 0,0 1 0,0-1 0,0 0 0,-1 0 0,1 0 0,0 0 0,0 0 0,0 1 0,0-1 0,0 0 0,-1 0 0,1 0 0,0 0 0,0 1 0,0-1 0,0 0 0,0 0 0,0 0 0,0 1 0,0-1 0,0 0 0,0 0 0,0 0 0,0 1 0,0-1 0,0 0 0,0 0 0,0 0 0,0 1 0,0-1 0,0 0 0,0 0 0,0 1 0,0-1 0,0 0 0,0 0 0,0 0 0,1 0 0,-1 1 0,0-1 0,0 0 0,15 6 0,25-2 0,361-2 0,-200-4 0,-193 2 0,-1 0 0,1 1 0,0 0 0,0 1 0,-1 0 0,12 4 0,-17-6 0,-1 1 0,0-1 0,0 1 0,-1-1 0,1 1 0,0-1 0,0 1 0,0 0 0,0-1 0,0 1 0,-1 0 0,1 0 0,0 0 0,0-1 0,-1 1 0,1 0 0,-1 0 0,1 0 0,-1 0 0,1 0 0,-1 0 0,1 2 0,-2-1 0,1-1 0,0 1 0,-1 0 0,0-1 0,1 1 0,-1 0 0,0-1 0,0 1 0,0-1 0,0 1 0,0-1 0,0 1 0,0-1 0,0 0 0,0 1 0,-1-1 0,1 0 0,-1 0 0,-1 1 0,-16 11 0,1-1 0,-2 0 0,0-2 0,-36 15 0,-95 24 0,88-30 0,60-18 0,-212 62 0,208-59 0,25-5 0,33-6 0,109-34 0,-91 21 0,1 4 0,105-12 0,-112 26 0,-46 3 0,-1-1 0,0 0 0,0-2 0,0 0 0,0 0 0,16-6 0,-39 7 0,-12 4 0,-116 55 0,88-35 0,-2-3 0,-84 25 0,93-36 0,0-2 0,0-1 0,-63 0 0,136-9 0,-1 0 0,39-11 0,-34 7 0,74-21 0,-66 16 0,74-12 0,-96 24 0,-16 2 0,-13 4 0,-154 64 0,71-34 0,68-29 0,48-21 0,131-47 0,196-81 0,-259 99 0,146-91 0,-202 108 0,-1-1 0,-2-3 0,39-39 0,-56 49 0,0-1 0,-2-1 0,0 0 0,-2-2 0,0 1 0,18-45 0,-29 60 0,-1-1 0,0 0 0,0 0 0,-1 0 0,-1-1 0,1 1 0,-2 0 0,1-1 0,-1 1 0,-1-1 0,-2-15 0,2 18 0,-1 0 0,-1 0 0,0 0 0,0 0 0,0 1 0,0-1 0,-1 1 0,0 0 0,-1 0 0,0 0 0,1 1 0,-2-1 0,1 1 0,-1 0 0,-10-7 0,-6-1 0,-1 0 0,0 1 0,-1 1 0,0 2 0,-1 0 0,-45-9 0,-162-16 0,-499 20 0,632 16 0,13-2 0,84 1 0,0-1 0,0 0 0,-1 0 0,1 0 0,0 0 0,-1-1 0,1 1 0,0-1 0,-1 1 0,1-1 0,0 0 0,0 0 0,0 0 0,0 0 0,-2-1 0,4 1 0,0 0 0,0 0 0,0 1 0,0-1 0,0 0 0,1 0 0,-1 1 0,0-1 0,1 0 0,-1 1 0,0-1 0,1 0 0,-1 1 0,1-1 0,-1 0 0,1 1 0,-1-1 0,1 1 0,0-1 0,-1 1 0,1-1 0,0 1 0,-1 0 0,1-1 0,0 1 0,-1 0 0,1-1 0,1 1 0,18-10 0,1 1 0,24-7 0,269-65 0,-112 33 0,416-142 0,-19-67 0,-574 244 0,-16 10 0,0-1 0,0-1 0,0 0 0,0 0 0,-1 0 0,0-1 0,0-1 0,0 1 0,9-12 0,-16 17 0,-1 1 0,0 0 0,0-1 0,0 1 0,1 0 0,-1 0 0,0-1 0,0 1 0,0 0 0,0-1 0,0 1 0,0 0 0,0-1 0,0 1 0,0-1 0,0 1 0,0 0 0,0-1 0,0 1 0,0 0 0,0-1 0,0 1 0,0 0 0,0-1 0,0 1 0,-1 0 0,1 0 0,0-1 0,0 1 0,0 0 0,-1-1 0,1 1 0,0 0 0,0 0 0,-1-1 0,1 1 0,0 0 0,0 0 0,-1 0 0,1 0 0,0-1 0,-1 1 0,1 0 0,0 0 0,-1 0 0,1 0 0,-11-3 0,1 0 0,0 1 0,-1 1 0,1 0 0,-1 0 0,-16 1 0,5 0 0,-77 0 0,-1 5 0,1 4 0,0 4 0,-108 29 0,-18 19 0,202-58 0,20-6 0,16-6 0,9-2 0,1 2 0,0 0 0,1 1 0,27-5 0,-2 1 0,339-89 0,528-162 0,-882 251 0,5-1 0,0-2 0,-2-1 0,71-41 0,-92 41 0,-16 15 0,0 1 0,0 0 0,0-1 0,0 1 0,0 0 0,1-1 0,-1 1 0,0 0 0,0-1 0,0 1 0,-1-1 0,1 1 0,0 0 0,0-1 0,0 1 0,0 0 0,0-1 0,0 1 0,0 0 0,-1-1 0,1 1 0,0 0 0,0-1 0,0 1 0,-1 0 0,1 0 0,0-1 0,-1 1 0,1 0 0,-1-1 0,-3-1 0,0 0 0,-1 1 0,0-1 0,1 1 0,-1 0 0,-8-1 0,-41-5 0,-1 2 0,0 3 0,-58 5 0,-171 27 0,-240 79 0,57-10 0,410-91 0,46-9 0,20-5 0,35-10 0,826-210-76,-770 203-12,1034-208-2473,-1020 212 2590,13-1-429,154-45 1,-252 54 399,-28 11 0,-1-1 0,1 1 0,0 0 0,-1 0 0,1-1 0,-1 1 0,1 0 0,-1 0 0,1-1 0,-1 1 0,1-1 0,-1 1 0,0 0 0,1-1 0,-1 1 0,0-1 0,1 1 0,-1-1 0,0 1 0,1-1 0,-1 0 0,0 0 0,-1 0 0,1 1 0,0-1 0,-1 1 0,1 0 0,-1-1 0,1 1 0,-1-1 0,1 1 0,-1 0 0,1-1 0,-1 1 0,0 0 0,1-1 0,-1 1 0,1 0 0,-1 0 0,0 0 0,1-1 0,-1 1 0,-1 0 0,-36-5 0,-421-5-14,-22 31 192,-829 79 1080,782-55-1013,290-26 460,226-19-580,17-3-78,29-7-69,-18 6 13,276-75 9,273-77 0,-19-40 0,-470 159 163,-75 36-131,1 0-1,0 1 0,-1-1 1,1 0-1,-1 0 0,1 0 1,-1 0-1,1-1 0,-1 1 1,0 0-1,1-1 0,-1 1 0,0-1 1,0 1-1,0-1 0,1-2 1,-9-3 172,-15 2-122,-7 3-82,0 2 0,0 0 0,-43 7 0,-87 23 0,93-16 0,-392 88 0,-41 8 0,-5-44 0,474-65 0,25-1 0,15 0 0,9 0 0,408-7 35,302-8-234,-16-25-475,0-36 246,-671 70 428,-5 1 0,0-1 0,-1-1 0,39-15 0,-61 14 0,-24 3 0,-34 3 0,-249 16 0,-1486 75-1431,504-24 1595,1226-65 439,49 0-599,0 0 0,0 0 0,0 0 0,0 0 0,1 0 1,-1 0-1,0 0 0,0 0 0,0 0 0,0 0 0,0 0 0,0 0 0,0 0 0,1 0 0,-1 0 0,0 0 0,0-1 0,0 1 0,0 0 0,0 0 1,0 0-1,0 0 0,0 0 0,1 0 0,-1 0 0,0 0 0,0 0 0,0 0 0,0-1 0,0 1 0,0 0 0,0 0 0,0 0 0,0 0 0,0 0 1,0 0-1,0 0 0,0-1 0,0 1 0,0 0 0,0 0 0,0 0 0,0 0 0,0 0 0,0 0 0,0-1 0,0 1 0,0 0 0,0 0 0,0 0 1,0 0-1,0 0 0,0 0 0,0 0 0,0-1 0,0 1 0,0 0 0,0 0 0,-1 0 0,1 0 0,0 0 0,0 0 0,0 0 0,0 0 0,29-11 106,47-7-94,116-13-1,37 4-15,79 2-164,607-30-669,241-16 3,-834 39 830,237-51 0,-518 74 270,-39 8-137,-5 1 17,-23 1 182,-234 28 161,-1220 217-1518,829-110 1014,10 53 13,617-180-2,-44 22 0,50-16 0,18-14 0,0-1 0,0 0 0,0 1 0,0-1 0,-1 0 0,1 1 0,0-1 0,0 0 0,0 1 0,0-1 0,0 1 0,0-1 0,0 0 0,0 1 0,0-1 0,1 0 0,-1 1 0,0-1 0,0 0 0,0 1 0,0-1 0,0 0 0,1 1 0,-1-1 0,0 0 0,0 1 0,0-1 0,1 0 0,-1 0 0,0 1 0,1-1 0,-1 0 0,0 0 0,0 1 0,1-1 0,-1 0 0,1 0 0,8 4 0,1-1 0,0-1 0,0 1 0,0-2 0,18 2 0,424 7 0,-312-12 0,1656-72-98,-1719 68 1059,-58 10-374,-19-4-582,1 0 1,-1 1 0,0-1-1,0 0 1,0 0-1,0 0 1,0 1 0,0-1-1,0 0 1,0 0-1,0 0 1,0 1-1,1-1 1,-1 0 0,0 0-1,0 1 1,0-1-1,0 0 1,-1 0 0,1 0-1,0 1 1,0-1-1,0 0 1,0 0-1,0 0 1,0 1 0,0-1-1,0 0 1,0 0-1,0 0 1,-1 1 0,1-1-1,0 0 1,0 0-1,0 0 1,0 0 0,-1 1-1,1-1 1,0 0-1,0 0 1,-1 0-1,-33 20 51,-25 5-56,0-3 0,-67 15 0,95-28 0,-1269 303-164,162-87-1453,1069-209 1598,47-10 19,0-1 0,0-1 1,-1 0-1,-31-1 0,88-11 0,507-33 53,-446 37 58,1410-20 257,-1043 23-1250,1364 5-4300,-1991-3 5127,-632 37 215,434-16 182,-2217 55 1088,2387-78-1271,174 0 52,-1 0 1,-36-8 0,55 9-207,1 0 1,-1 0-1,1 0 0,-1 0 1,1-1-1,-1 1 0,1 0 1,-1 0-1,1 0 0,-1-1 1,1 1-1,-1 0 1,1 0-1,0-1 0,-1 1 1,1 0-1,-1-1 0,1 1 1,0 0-1,-1-1 0,1 1 1,0-1-1,-1 1 0,1-1 1,0 0-1,0 1-4,1-1 0,-1 0 0,1 1 0,0-1 1,-1 0-1,1 1 0,0-1 0,-1 1 0,1-1 0,0 1 0,0 0 0,-1-1 0,1 1 0,0 0 1,0-1-1,0 1 0,1 0 0,28-7-1,47-5 0,114-6 0,79-3 0,445-11-880,0 0-561,-12-34 1422,-619 55 231,37-5 968,193-49-1,-303 61-1141,0 1 1,0-1-1,15-8 0,-17 3-38,-14 2 0,2 6 20,-1-1 0,1 1-1,-1 0 1,0 0 0,0 1-1,0-1 1,1 1 0,-1 0-1,0 0 1,0 0 0,-5 1-1,-54 11 573,48-8-437,-530 132 1858,-184 39 376,639-159-2389,52-12 0,71-15 0,1106-284-835,-1042 270 687,-36 10-125,399-119-2816,-590 169 3006,39-10 83,-466 106 0,-217-66 959,-5-56-1,496-11-958,220-1 0,54 0 0,19-2 0,28-4 0,0 2 0,65-4 0,-67 8 0,1962-110 1363,-1857 114-1363,-106 5 0,-35-6 0,1 0 0,-1 0 0,1 1 0,-1-1 0,1 0 0,0 0 0,-1 1 0,1-1 0,-1 0 0,1 1 0,-1-1 0,1 0 0,-1 1 0,0-1 0,1 1 0,-1-1 0,1 1 0,-1-1 0,0 1 0,1-1 0,-1 1 0,0-1 0,0 1 0,1 0 0,-2 1 0,0 0 0,-1 0 0,1 0 0,0 0 0,-1 0 0,0 0 0,1-1 0,-1 1 0,0-1 0,0 1 0,0-1 0,0 1 0,0-1 0,0 0 0,0 0 0,0 0 0,0 0 0,-3 0 0,-231 87 0,194-74 0,-1141 352 280,-30-101-169,754-213-111,403-50 0,47-5 0,14-3 0,9-1 0,-1 1 0,1 0 0,1 0 0,-1 2 0,1 0 0,0 1 0,17-2 0,14-4 0,802-117 631,-709 117-505,-131 9-126,1 0 0,0 1 0,-1-1 0,1 2 0,-1-1 0,13 5 0,-21-6 0,1 0 0,-1 0 0,1 0 0,0 0 0,-1 1 0,1-1 0,-1 0 0,1 0 0,-1 1 0,1-1 0,-1 0 0,1 1 0,-1-1 0,1 1 0,-1-1 0,1 1 0,-1-1 0,0 0 0,1 1 0,-1 0 0,0-1 0,1 1 0,-1-1 0,0 1 0,0-1 0,0 1 0,1 0 0,-1-1 0,0 1 0,0-1 0,0 1 0,0 0 0,0-1 0,0 1 0,0-1 0,0 1 0,0 0 0,-1-1 0,1 1 0,0-1 0,0 1 0,0 0 0,-1-1 0,1 1 0,0-1 0,-1 1 0,1 0 0,-4 4 0,-1 0 0,1-1 0,-1 1 0,1-1 0,-1 0 0,0 0 0,-12 6 0,-48 23 0,37-20 0,-142 63 0,-305 91 0,342-133 0,-1-6 0,-191 14 0,302-41 0,19-2 0,15-3 0,111-23 0,180-18 0,-223 35 0,367-41 0,-420 47 0,-17 2 0,1 1 0,-1 0 0,1 0 0,-1 1 0,1 0 0,-1 0 0,1 1 0,-1 0 0,19 6 0,-28-7 0,1 0 0,-1 0 0,1 0 0,0 1 0,-1-1 0,1 0 0,-1 1 0,1-1 0,-1 0 0,1 1 0,-1-1 0,1 1 0,-1-1 0,1 1 0,-1-1 0,1 1 0,-1-1 0,0 1 0,1 0 0,-1-1 0,0 1 0,0 0 0,1-1 0,-1 1 0,0-1 0,0 1 0,0 0 0,0-1 0,0 2 0,0 0 0,-1 0 0,1-1 0,-1 1 0,0-1 0,0 1 0,1-1 0,-1 1 0,0-1 0,0 0 0,0 1 0,-3 1 0,-37 28 0,40-30 0,-50 29 0,-1-3 0,-77 30 0,-113 26 0,112-40 0,99-35 0,23-6 0,-1 1 0,0-1 0,1 1 0,-1 1 0,-13 7 0,45-7 0,701-9 0,-1407 5 0,669 1 0,-3-1 0,30-7 0,1065-341 0,-748 234-1901,480-239 0,-692 286 1602,-115 65 296,1 0 0,-1-1 1,1 1-1,-1-1 0,0 0 1,0 1-1,0-1 0,-1-1 1,1 1-1,-1 0 0,1-1 1,1-4-1,-4 7 3,0 1 0,0-1 0,0 0 0,1 1 0,-2-1 0,1 0 0,0 0 0,0 1 0,0-1 0,0 0 0,0 1 1,0-1-1,-1 0 0,1 1 0,0-1 0,-1 0 0,1 1 0,0-1 0,-1 1 0,1-1 0,-1 1 0,1-1 0,-1 1 0,1-1 0,-2 0 0,-1-1 0,0 0 0,0 1 0,0-1 0,0 1 0,-1-1 0,1 1 0,-7-1 0,-49-6 0,-1 2 0,-86 3 0,130 3 0,-721 22 865,162-1 2349,531-21-3158,40-3-56,12-3 0,22-8 0,88-30 0,189-45 0,138-1 0,61-15 0,-295 47 0,278-114 0,-481 169 0,26-10 0,-1-2 0,0-1 0,55-36 0,-71 35 0,-17 17 0,0-1 0,0 1 0,1-1 0,-1 1 0,0-1 0,0 1 0,0 0 0,0-1 0,0 1 0,0-1 0,1 1 0,-1-1 0,0 1 0,0-1 0,0 1 0,0 0 0,-1-1 0,1 1 0,0-1 0,0 1 0,0-1 0,0 1 0,0-1 0,0 1 0,-1-1 0,-1 0 0,0-1 0,0 1 0,0 0 0,0-1 0,0 1 0,0 0 0,-1 0 0,1 1 0,0-1 0,-1 0 0,1 1 0,0 0 0,-5-1 0,-38-4 0,0 2 0,-46 3 0,37 1 0,-828 6-244,-374 1-166,1201-8 410,3 1 0,0-2 0,-57-9 0,103 9 0,1 0 0,-1-1 0,0 1 0,0-1 0,1 0 0,0-1 0,-1 1 0,1-1 0,0 0 0,0 0 0,-7-7 0,10 8 0,1 1 0,-1-1 0,1 0 0,0 0 0,0 0 0,0 0 0,0 0 0,0 0 0,0 0 0,1 0 0,-1 0 0,0 0 0,1 0 0,0-1 0,0 1 0,-1 0 0,1 0 0,1 0 0,-1-1 0,0 1 0,0 0 0,1 0 0,-1 0 0,1 0 0,0-1 0,0 1 0,0 0 0,0 0 0,0 1 0,0-1 0,0 0 0,3-3 0,9-10 0,1 2 0,0-1 0,1 2 0,0 0 0,1 0 0,31-16 0,53-27 0,156-62 0,-206 96 0,340-118 266,-235 88-72,185-87 0,-283 106-194,-56 32 0,0 0 0,0-1 0,-1 1 0,1-1 0,0 1 0,0-1 0,0 1 0,-1-1 0,1 1 0,0-1 0,-1 0 0,1 1 0,0-1 0,-1 0 0,1 0 0,-1 0 0,1 1 0,-1-1 0,1 0 0,-1 0 0,0 0 0,0 0 0,1 0 0,-1 0 0,0 0 0,0 0 0,0 0 0,0-1 0,-1 1 0,-1 0 0,1 0 0,0 0 0,-1 0 0,1 0 0,-1 0 0,1 1 0,-1-1 0,0 1 0,1-1 0,-1 1 0,0-1 0,1 1 0,-1 0 0,0 0 0,-3 0 0,-27-1 0,0 2 0,-62 10 0,47-4 0,-1635 136 0,1640-142 0,14 0 0,46-2 0,1014-24-164,-810 22-388,283-5-933,-9-25-1152,-479 30 2141,-23 3 378,-31 2 145,36-2-36,-1036 20 488,239-10 2908,746-7-3033,38-1-304,-1-1 0,0-1 0,0 0 0,0-1 0,-22-4 0,37 5-50,0 0 0,0 0 0,0 0 0,0 0 0,0 0 0,0 0 0,0 0 0,0 0 0,0 0 0,0 0 0,0 0 0,0-1 0,1 1 0,-1 0 0,0 0 0,0 0 0,0 0 0,0 0 0,0 0 0,0 0 0,0 0 0,0 0 0,0 0 0,0 0 0,0 0 0,0-1 0,0 1 0,0 0 0,0 0 0,0 0 0,0 0 0,0 0 0,0 0 0,0 0 0,-1 0 0,1 0 0,0 0 0,0 0 0,0 0 0,0-1 0,0 1 0,0 0 0,0 0 0,0 0 0,0 0 0,0 0 0,0 0 0,0 0 0,0 0 0,0 0 0,0 0 0,0 0 0,-1 0 0,1 0 0,0 0 0,0 0 0,0 0 0,0 0 0,0 0 0,0 0 0,0 0 0,14-4 0,473-76 876,-418 70-838,854-101-38,-825 100 0,-61 8 0,-28 3 0,0 0 0,0-1 0,0-1 0,0 0 0,11-3 0,-34 3 0,-476 1 0,251 3 0,-571-1 0,677-2 0,83-4 0,50 5 0,0 1 0,0-1 0,0 0 0,0 0 0,-1 0 0,1 0 0,0 0 0,0 0 0,0 0 0,-1 0 0,1 0 0,0 0 0,0 0 0,0 0 0,0 0 0,-1-1 0,1 1 0,0 0 0,0 0 0,0 0 0,0 0 0,-1 0 0,1 0 0,0 0 0,0 0 0,0-1 0,0 1 0,0 0 0,-1 0 0,1 0 0,0 0 0,0 0 0,0-1 0,0 1 0,0 0 0,0 0 0,0 0 0,0 0 0,0-1 0,0 1 0,0 0 0,0 0 0,0 0 0,0-1 0,0 1 0,0 0 0,0 0 0,0 0 0,0 0 0,0-1 0,21-7 0,58-6 0,93-5 0,51 4 0,1664-10-4996,-1845 26 4979,-67 0 18,-1081 1-1,620-3 0,429 1-6,-182-5 995,222 3-662,-1 0 1,-25-7 0,22-1 295,21 10-608,0 0 0,-1-1 0,1 1 0,0 0 0,0-1 0,0 1-1,-1 0 1,1 0 0,0-1 0,0 1 0,0 0 0,0-1 0,0 1 0,0 0 0,0-1 0,0 1 0,0 0 0,0-1 0,0 1 0,0 0 0,0-1 0,0 1 0,0 0 0,0-1 0,0 1 0,0 0 0,0-1 0,1 1 0,-1 0-1,0-1 1,0 1 0,0 0 0,1-1 0,2-1 69,-1 0-1,1 0 1,0 0-1,0 0 1,1 0-1,-1 1 0,0-1 1,1 1-1,4-1 1,45-12 261,0 3 0,60-5 0,-55 9-316,649-66 23,13-1-660,-630 61 602,245-38-854,-259 36 675,-2-4 0,93-35 0,-156 50 191,18-8-14,32-17 0,-54 25 21,1 0 0,-1-1 0,0 0 0,0-1 0,-1 0 0,1 0 0,-1 0 0,9-13 0,-13 17 15,-1 0-1,1-1 1,0 1 0,-1 0-1,0-1 1,0 1 0,0 0-1,0-1 1,0 0 0,0 1-1,-1-1 1,1 1 0,-1-1-1,1 0 1,-1 1 0,0-1-1,0 0 1,-1 0 0,1 1-1,0-1 1,-1 0-1,0 1 1,1-1 0,-1 1-1,0-1 1,0 1 0,-1-1-1,1 1 1,0 0 0,-1-1-1,0 1 1,1 0 0,-1 0-1,0 0 1,0 0 0,-3-1-1,-3-3 69,0 1 0,-1 0 0,0 0 0,0 1 0,0 0 0,-1 1-1,1 0 1,-13-3 0,-39-5-96,-107-6 0,-70 13 0,165 4 0,-434 4 0,-226-3 0,721-1 0,2 0 0,0 0 0,0-1 0,-18-3 0,27 4 0,1 0 0,-1 0 0,0-1 0,0 1 0,1 0 0,-1 0 0,0-1 0,0 1 0,1 0 0,-1-1 0,0 1 0,1 0 0,-1-1 0,0 1 0,1-1 0,-1 0 0,1 1 0,-1-1 0,0 1 0,1-1 0,0 0 0,-1 1 0,1-1 0,-1 0 0,1 1 0,0-1 0,-1 0 0,1 0 0,0 1 0,0-1 0,0 0 0,0 0 0,0 0 0,0 1 0,0-1 0,0 0 0,0 0 0,0 0 0,0 1 0,0-1 0,0 0 0,1 0 0,-1 1 0,0-1 0,1 0 0,-1 0 0,0 1 0,1-1 0,-1 0 0,1 1 0,-1-1 0,1 1 0,-1-1 0,2 0 0,4-7 0,2 0 0,-1 0 0,1 1 0,0 0 0,0 1 0,1 0 0,0 0 0,11-6 0,55-24 0,1 2 0,142-40 0,-166 58 0,450-115 0,-210 60 0,-277 67 0,-2 2 0,1-2 0,-1 0 0,-1 0 0,1-1 0,15-9 0,-27 14 0,-1 0 0,0 0 0,1 0 0,-1 0 0,0-1 0,1 1 0,-1 0 0,0 0 0,1 0 0,-1 0 0,0-1 0,0 1 0,1 0 0,-1 0 0,0-1 0,1 1 0,-1 0 0,0 0 0,0-1 0,0 1 0,1 0 0,-1-1 0,0 1 0,0 0 0,0-1 0,0 1 0,0 0 0,0-1 0,0 1 0,1 0 0,-1-1 0,0 1 0,0 0 0,0-1 0,0 1 0,-1 0 0,1-1 0,0 1 0,0-1 0,0 1 0,0 0 0,0-1 0,0 1 0,0 0 0,-1-1 0,1 1 0,0 0 0,0 0 0,0-1 0,-1 1 0,1 0 0,0 0 0,-1-1 0,1 1 0,0 0 0,0 0 0,-1-1 0,1 1 0,0 0 0,-1 0 0,1 0 0,0 0 0,-1 0 0,-26-7 0,-52-1 0,1 3 0,-83 7 0,59-1 0,-49 4 0,-171 27 0,313-31 0,-27 3 0,34-4 0,1 1 0,-1-1 0,1 0 0,-1 0 0,1 0 0,0-1 0,-1 1 0,1 0 0,-1 0 0,1-1 0,0 1 0,-1-1 0,1 1 0,0-1 0,-1 0 0,1 0 0,-2-1 0,3 2 0,0-1 0,0 0 0,0 0 0,-1 0 0,1 1 0,0-1 0,0 0 0,0 0 0,0 0 0,1 0 0,-1 1 0,0-1 0,0 0 0,0 0 0,1 0 0,-1 1 0,0-1 0,1 0 0,-1 0 0,0 1 0,1-1 0,-1 0 0,1 1 0,0-1 0,-1 1 0,1-1 0,-1 0 0,1 1 0,1-1 0,23-21 0,-23 21 0,589-375 0,-250 170 0,-292 171 0,-49 34 0,1 1 0,-1 0 0,1-1 0,-1 1 0,1 0 0,-1-1 0,1 1 0,-1-1 0,1 1 0,-1-1 0,0 0 0,1 1 0,-1-1 0,0 1 0,1-1 0,-1 0 0,0 1 0,0-1 0,0 1 0,1-1 0,-1 0 0,0 1 0,0-1 0,0 0 0,0 1 0,0-1 0,0 0 0,0 1 0,-1-1 0,1 0 0,0 1 0,0-1 0,0 0 0,-1 1 0,1-1 0,0 1 0,-1-1 0,1 0 0,0 1 0,-1-1 0,1 1 0,-1-1 0,1 1 0,-1 0 0,1-1 0,-1 1 0,1-1 0,-1 1 0,0 0 0,1-1 0,-1 1 0,1 0 0,-1 0 0,0-1 0,-7-1 0,1 0 0,-1 0 0,1 1 0,-10-1 0,-131-8 0,-165 10 0,176 3 0,-42 0 0,-303-4 0,403-6 0,61 1 0,18 6 0,0 0 0,0 0 0,0 0 0,0 0 0,0 0 0,0 0 0,0 0 0,0 0 0,-1 0 0,1 0 0,0-1 0,0 1 0,0 0 0,0 0 0,0 0 0,0 0 0,0 0 0,0 0 0,0 0 0,0 0 0,0-1 0,0 1 0,0 0 0,0 0 0,0 0 0,0 0 0,0 0 0,0 0 0,0 0 0,0-1 0,0 1 0,0 0 0,0 0 0,0 0 0,0 0 0,0 0 0,0 0 0,0 0 0,0-1 0,0 1 0,0 0 0,0 0 0,0 0 0,1 0 0,-1 0 0,0 0 0,0 0 0,0 0 0,0 0 0,0 0 0,0 0 0,0 0 0,0-1 0,0 1 0,1 0 0,-1 0 0,27-7 0,78-3 0,162 4 0,-162 7 0,194 1 0,178-3 0,-1100 3 0,318-4 0,184 4 0,27 0 0,-144-15 0,233 12 0,-1 1 0,1-1 0,0 0 0,-1-1 0,1 1 0,0-1 0,0 0 0,-6-3 0,11 4 0,-1 1 0,1 0 0,0 0 0,-1-1 0,1 1 0,0 0 0,0-1 0,-1 1 0,1 0 0,0-1 0,0 1 0,0-1 0,0 1 0,0 0 0,-1-1 0,1 1 0,0-1 0,0 1 0,0 0 0,0-1 0,0 1 0,0-1 0,0 1 0,0 0 0,0-1 0,1 1 0,-1-1 0,0 1 0,0 0 0,0-1 0,0 1 0,0-1 0,1 1 0,-1 0 0,0-1 0,0 1 0,1-1 0,2-1 0,0-1 0,0 0 0,0 1 0,0 0 0,0-1 0,0 1 0,6-2 0,23-10 0,1 0 0,35-8 0,485-104-499,25 34-7,-113 29 501,368-59 6,-759 106-1,-56 9 0,-43 10 0,-579 117 1009,558-112-1009,1 3 0,0 1 0,1 3 0,1 1 0,0 2 0,1 3 0,-43 27 0,63-29 0,22-18 0,-1-1 0,1 1 0,0-1 0,-1 0 0,1 1 0,0-1 0,0 1 0,0-1 0,0 1 0,-1-1 0,1 1 0,0-1 0,0 1 0,0-1 0,0 1 0,0-1 0,0 1 0,0-1 0,0 1 0,0-1 0,1 1 0,-1-1 0,0 1 0,0-1 0,0 1 0,0-1 0,1 1 0,2 2 0,0-1 0,0 0 0,0-1 0,0 1 0,0 0 0,1-1 0,-1 0 0,1 0 0,-1 0 0,0 0 0,6 1 0,53 7 0,0-2 0,1-2 0,62-5 0,30 3 0,-151-3 0,4 0 0,1 1 0,-1 0 0,17 4 0,-25-5 0,1 0 0,-1 0 0,0 0 0,1 0 0,-1 1 0,1-1 0,-1 0 0,1 0 0,-1 0 0,0 1 0,1-1 0,-1 0 0,1 1 0,-1-1 0,0 0 0,1 1 0,-1-1 0,0 1 0,0-1 0,1 0 0,-1 1 0,0-1 0,0 1 0,0-1 0,1 1 0,-1-1 0,0 0 0,0 1 0,0 0 0,0 0 0,-1 1 0,0-1 0,1 0 0,-1 0 0,0 1 0,0-1 0,0 0 0,0 0 0,0 0 0,0 0 0,0 0 0,0 0 0,0-1 0,0 1 0,-3 1 0,-23 13 0,-2-1 0,0-1 0,0-2 0,-1-1 0,-32 6 0,18-3 0,-556 124-270,-5-38-27,563-93 295,-869 122 2,892-125 0,-26 3 0,-59 17 0,93-18 0,14 0 0,8-2 0,0-1 0,1 0 0,0 0 0,0-1 0,-1-1 0,24-1 0,13 0 0,302-1-22,161 4 139,-457 0-40,0 2 0,0 3 0,73 18 0,-109-21-65,0 2 0,0 0 0,-1 1 0,0 1-1,0 0 1,-1 1 0,0 1 0,0 1 0,-1 0 0,0 1 0,-1 1 0,-1 0-1,16 19 1,-27-29-12,0 0 0,-1 0 0,1-1 0,0 1 0,-1 0 0,0 1 0,0-1 0,0 0 0,0 0 0,0 0 0,-1 1 0,1-1 0,-1 0 0,0 1 0,0-1 0,-1 7 0,0-5 0,0 0 0,-1 0 0,0 0 0,0 0 0,0 0 0,-1 0 0,1-1 0,-1 1 0,-7 7 0,0-1 0,-1 0 0,0 0 0,-1-2 0,0 1 0,-1-2 0,0 1 0,-17 7 0,-30 8 0,-1-1 0,-1-4 0,-83 15 0,-580 105-462,399-81 328,-587 83 134,808-126 0,53-9 0,18-2 0,0 1 0,0 1 0,-49 17 0,70-15 0,13-8 0,0 0 0,0 0 0,0 1 0,0-1 0,0 0 0,0 0 0,0 1 0,0-1 0,0 0 0,0 0 0,0 0 0,1 1 0,-1-1 0,0 0 0,0 0 0,0 0 0,0 1 0,0-1 0,0 0 0,0 0 0,1 0 0,-1 1 0,0-1 0,0 0 0,0 0 0,0 0 0,1 0 0,-1 0 0,0 0 0,0 1 0,0-1 0,1 0 0,-1 0 0,0 0 0,0 0 0,0 0 0,1 0 0,-1 0 0,0 0 0,11 3 0,0-1 0,0 0 0,21 0 0,692 5 10,-513-9 79,-15 0 408,-339 1-497,-57 0 0,-237 2-303,-556-3-866,554-7 1071,-1681-187-2851,1077 4 771,19-31-285,657 142 2199,170 35 264,182 42 0,0 1 0,0-2 0,1 0 0,-20-10 0,34 15 1,0-1-1,-1 1 1,1 0-1,0 0 0,0 0 1,-1 0-1,1 0 0,0 0 1,0-1-1,-1 1 1,1 0-1,0 0 0,0 0 1,0-1-1,0 1 1,-1 0-1,1 0 0,0-1 1,0 1-1,0 0 0,0 0 1,0-1-1,0 1 1,0 0-1,0 0 0,-1-1 1,1 1-1,0 0 1,0 0-1,0-1 0,0 1 1,0 0-1,1-1 0,-1 1 1,0 0-1,0 0 1,0-1-1,0 1 0,0 0 1,0 0-1,0-1 1,0 1-1,1 0 0,-1 0 1,0-1-1,0 1 0,0 0 1,0 0-1,1-1 1,25-7 132,104-5 479,-83 10-577,547-49 232,8-32 2534,-575 79-2525,-12 3 6,-2 0-1,1-1 1,0-1-1,0 0 1,19-10 0,-33 14-268,0 0 0,0 0 0,-1 0 0,1 0 0,0 0 0,0 0 0,0 0 0,-1 0 0,1-1 0,0 1 0,0 0 0,0 0 0,0 0 0,-1 0 0,1 0 0,0-1 0,0 1 0,0 0 0,0 0 0,0 0 0,0-1 0,-1 1 1,1 0-1,0 0 0,0 0 0,0-1 0,0 1 0,0 0 0,0 0 0,0 0 0,0-1 0,0 1 0,0 0 0,0 0 0,0 0 0,0-1 0,0 1 0,0 0 0,0 0 0,0-1 0,0 1 0,0 0 0,1 0 0,-1 0 0,0-1 0,0 1 1,0 0-1,0 0 0,0 0 0,0 0 0,1-1 0,-1 1 0,0 0 0,0 0 0,0 0 0,1 0 0,-1 0 0,0 0 0,0 0 0,0-1 0,1 1 0,-1 0 0,0 0 0,0 0 0,0 0 0,1 0 0,-1 0 0,0 0 0,1 0 1,-16-3 224,-1 0 0,1 1 1,0 0-1,0 2 1,-1-1-1,1 2 1,-24 3-1,32-3-118,-264 37 416,150-18-503,101-17-34,0 1 0,-22 6 0,41-10 0,1 0 0,0 0 0,-1 0 0,1 0 0,0 0 0,0 0 0,-1 0 0,1 0 0,0 0 0,-1 0 0,1 0 0,0 0 0,-1 0 0,1 1 0,0-1 0,0 0 0,-1 0 0,1 0 0,0 0 0,0 0 0,-1 1 0,1-1 0,0 0 0,0 0 0,0 0 0,-1 1 0,1-1 0,0 0 0,0 0 0,0 1 0,0-1 0,-1 0 0,1 0 0,0 1 0,0-1 0,0 0 0,0 1 0,0-1 0,0 0 0,0 0 0,0 1 0,19 3 0,70 1 0,0-5 0,0-2 0,0-5 0,127-27 0,-157 22 0,0-3 0,-2-2 0,0-3 0,-1-2 0,90-51 0,-139 69 0,31-22 0,-36 25 0,0 0 0,-1 0 0,0 0 0,1 0 0,-1-1 0,0 1 0,0-1 0,1 1 0,-1-1 0,0 1 0,-1-1 0,1 0 0,0 1 0,0-1 0,-1 0 0,1 0 0,-1 0 0,1-2 0,-1 2 0,-1 1 0,1 0 0,0 0 0,-1 0 0,0 0 0,1 0 0,-1 1 0,1-1 0,-1 0 0,0 0 0,0 0 0,1 0 0,-1 1 0,0-1 0,0 0 0,0 1 0,0-1 0,0 1 0,0-1 0,0 1 0,0-1 0,0 1 0,0 0 0,-2-1 0,-17-4 0,-1 1 0,1 1 0,-1 0 0,0 2 0,-36 2 0,28-1 0,-720 46 0,466-1 0,275-44 0,1 1 0,-1 0 0,0 1 0,1 0 0,-11 5 0,18-8 0,0 0 0,-1 0 0,1 0 0,0 1 0,0-1 0,0 0 0,0 0 0,-1 0 0,1 0 0,0 0 0,0 0 0,0 1 0,0-1 0,0 0 0,0 0 0,-1 0 0,1 0 0,0 1 0,0-1 0,0 0 0,0 0 0,0 0 0,0 1 0,0-1 0,0 0 0,0 0 0,0 0 0,0 1 0,0-1 0,0 0 0,0 0 0,0 0 0,0 1 0,0-1 0,0 0 0,0 0 0,0 0 0,0 1 0,0-1 0,1 0 0,-1 0 0,0 0 0,0 0 0,0 1 0,0-1 0,0 0 0,19 7 0,41 0 0,96 0 0,-122-6 0,1019 0 0,-530-4 0,-973 3 0,432-2 0,40-4 0,196-25 0,-32 5 0,-174 24 0,0 0 0,0 0 0,0-2 0,0 1 0,-1-1 0,1-1 0,12-7 0,-23 12 0,0-1 0,0 0 0,0 1 0,0-1 0,0 0 0,-1 0 0,1 0 0,0 0 0,0 1 0,0-1 0,-1 0 0,1 0 0,0-1 0,-1 1 0,1 0 0,-1 0 0,1 0 0,-1 0 0,0 0 0,0-1 0,1 0 0,-2 1 0,1-1 0,-1 1 0,1 0 0,-1-1 0,1 1 0,-1 0 0,0 0 0,0 0 0,0 0 0,0 0 0,0 0 0,0 0 0,0 0 0,0 0 0,0 0 0,0 0 0,0 1 0,-1-1 0,1 0 0,0 1 0,-3-2 0,-18-7 0,0 1 0,-1 1 0,0 0 0,-25-2 0,-105-11 0,145 19 0,-723-21 0,1025 24 0,-78 0 0,-88-1 0,222-6 0,-316 1 0,-34 4 0,0 0 0,0 0 0,0 0 0,0 0 0,0 0 0,-1 0 0,1 0 0,0 0 0,0 0 0,0 0 0,0 0 0,0 0 0,0 0 0,0 0 0,0 0 0,0-1 0,0 1 0,0 0 0,0 0 0,0 0 0,0 0 0,0 0 0,0 0 0,0 0 0,0 0 0,0 0 0,0 0 0,0 0 0,0 0 0,-1 0 0,1 0 0,0 0 0,0-1 0,0 1 0,0 0 0,0 0 0,0 0 0,1 0 0,-1 0 0,0 0 0,0 0 0,0 0 0,0 0 0,0 0 0,0 0 0,0 0 0,0 0 0,0 0 0,0-1 0,-21-1 0,-86-6 0,1 6 0,-1 4 0,0 5 0,0 4 0,2 5 0,-207 60 0,81 5 0,-249 125 0,379-156 0,98-48 0,-4 2 0,0 0 0,0 0 0,1 0 0,-9 8 0,15-12 0,-1 1 0,1-1 0,-1 1 0,1-1 0,0 0 0,-1 1 0,1-1 0,0 1 0,0-1 0,-1 1 0,1-1 0,0 1 0,0-1 0,0 1 0,-1-1 0,1 1 0,0-1 0,0 1 0,0-1 0,0 1 0,0-1 0,0 1 0,0-1 0,0 1 0,0 0 0,1 0 0,0 0 0,0 0 0,0 0 0,0 0 0,0 0 0,0 0 0,0-1 0,0 1 0,0 0 0,1-1 0,-1 1 0,0-1 0,0 1 0,1-1 0,-1 1 0,3-1 0,24 5 0,0-2 0,0-1 0,55-4 0,-57 1 0,793-60 0,-363 19 0,-405 40 0,-46 4 0,-13 3 0,-490 143 0,-182-17-961,204-46 191,326-50 620,143-34 150,0 1 0,0 1 0,0-1 0,0 1 0,0 0 0,0 1 0,-8 5 0,15-9 0,0 0 0,0 1 0,-1-1 0,1 0 0,0 0 0,0 1 0,-1-1 0,1 0 0,0 0 0,0 1 0,0-1 0,0 0 0,-1 0 0,1 1 0,0-1 0,0 0 0,0 1 0,0-1 0,0 0 0,0 1 0,0-1 0,0 0 0,0 1 0,0-1 0,0 0 0,0 0 0,0 1 0,0-1 0,0 0 0,0 1 0,0-1 0,0 0 0,1 1 0,-1-1 0,0 1 0,18 7 0,21-1 0,0-2 0,0-1 0,52-3 0,-41 0 0,1072-2 0,-706-3 0,-361 3-41,-46 1 82,-32 0 123,-119 0 641,-209-1-133,-424 3-424,3 43-2222,157 57-489,522-77 2364,70-14 99,23-10 0,0-1 0,0 0 0,0 0 0,-1 0 0,1 0 0,0 0 0,0 1 0,0-1 0,0 0 0,0 0 0,0 0 0,0 0 0,0 1 0,0-1 0,-1 0 0,1 0 0,0 0 0,0 1 0,0-1 0,0 0 0,0 0 0,0 0 0,0 1 0,0-1 0,1 0 0,-1 0 0,0 0 0,0 1 0,0-1 0,0 0 0,0 0 0,0 0 0,0 0 0,0 1 0,0-1 0,0 0 0,1 0 0,-1 0 0,0 0 0,0 0 0,0 1 0,0-1 0,1 0 0,-1 0 0,0 0 0,0 0 0,0 0 0,0 0 0,1 0 0,5 2 0,0 0 0,0-1 0,0 1 0,1-1 0,6 0 0,273 5 0,-258-6 0,253-5 163,1306-59 273,-1053 39-410,-252 15-26,-109 16 0,-128 4 0,-43-10 0,-1 1 0,1-1 0,-1 1 0,1 0 0,-1 0 0,0-1 0,1 1 0,-1 0 0,0 0 0,1 0 0,-1 0 0,0 0 0,0 1 0,0-1 0,1 1 0,-2-1 0,0 0 0,1 0 0,-1 0 0,0 0 0,0 0 0,0 0 0,0 0 0,0 0 0,0 0 0,0 0 0,0 0 0,0 0 0,0 0 0,-1 0 0,1 0 0,0-1 0,-1 1 0,1 0 0,0 0 0,-1 0 0,1 0 0,-2 1 0,-2 3 0,0 0 0,-1-1 0,1 1 0,-1-1 0,-6 4 0,-29 20 0,-2-2 0,0-2 0,-49 19 0,-153 55 0,218-88 0,4-2 3,-96 37 456,-181 44 0,291-87-354,1 0 0,-1-1 0,0 0 0,0 0 0,0-1 0,-15-1 0,22 1-84,0 0 0,0 0 0,1-1 0,-1 1 0,0 0-1,0 0 1,1-1 0,-1 1 0,0-1 0,1 1 0,-1 0 0,0-1 0,1 1 0,-1-1 0,0 1 0,1-1 0,-1 0 0,1 1 0,-1-1-1,1 0 1,0 1 0,-1-1 0,1 0 0,-1 1 0,1-1 0,0 0 0,0 0 0,-1 1 0,1-1 0,0 0 0,0 0 0,0 0 0,0 1-1,0-1 1,0 0 0,0 0 0,0 0 0,0 1 0,1-1 0,-1 0 0,0 0 0,0 0 0,1-1 0,2-4 79,1 0 0,-1-1 0,1 1 0,0 1 0,1-1 0,-1 1 0,1-1 0,8-6 0,56-43 216,-44 35-263,501-345 4,-496 345-57,-4 5 0,0-3 0,-1 0 0,-1-1 0,40-42 0,-61 58 0,-1 0 0,1 0 0,-1-1 0,0 1 0,0 0 0,0-1 0,0 0 0,-1 1 0,1-1 0,-1 0 0,0 0 0,0 0 0,0 0 0,0-7 0,-2 9 0,1 0 0,-1 0 0,1 0 0,-1 0 0,1 0 0,-1 0 0,0 0 0,0 0 0,0 0 0,0 0 0,-1 1 0,1-1 0,0 0 0,-1 1 0,1-1 0,-1 1 0,1 0 0,-1-1 0,0 1 0,0 0 0,1 0 0,-1 0 0,0 0 0,0 0 0,0 1 0,0-1 0,0 0 0,0 1 0,0 0 0,-3-1 0,-20-3 0,-1 1 0,-44 1 0,53 1 0,-212-1 0,-454-22 0,-636-196-3932,1182 188 3086,125 30 778,1-1-1,0-1 1,-18-8 0,29 12 68,0 0-1,0 0 1,0 0-1,0 0 1,-1 0-1,1 0 1,0 0-1,0 0 1,0 0-1,0 0 1,-1-1-1,1 1 1,0 0-1,0 0 1,0 0-1,0 0 1,0 0-1,0-1 1,0 1-1,-1 0 1,1 0-1,0 0 1,0 0-1,0 0 1,0-1-1,0 1 1,0 0-1,0 0 1,0 0-1,0-1 1,0 1-1,0 0 1,0 0-1,0 0 1,0 0-1,0-1 1,0 1-1,0 0 1,0 0-1,0 0 1,0-1-1,0 1 1,0 0-1,1 0 1,-1 0-1,0 0 1,0-1-1,16-5-2,39-4 3,68-5 0,-64 9 0,-55 6 0,414-53 0,-297 33 0,165-51 0,-266 65-12,7-2 173,32-15 1,-52 20 3,-1 0 1,0 0-1,1-1 1,-1 0-1,-1 0 1,1-1-1,-1 0 1,0 0-1,9-11 1,-12 15-107,-1 0 0,0-1 1,-1 1-1,1-1 0,0 1 0,0-1 1,-1 1-1,1-1 0,0 1 0,-1-1 0,0 1 1,1-1-1,-1 0 0,0 1 0,0-1 1,0 0-1,0 1 0,0-1 0,0 1 1,0-1-1,-1 0 0,1 1 0,-1-1 1,1 1-1,-1-1 0,1 0 0,-1 1 1,0 0-1,0-1 0,0 1 0,0-1 1,0 1-1,0 0 0,0 0 0,0 0 1,-2-2-1,-2 0 30,0-1 0,0 1 1,-1 1-1,1-1 0,-1 1 1,1-1-1,-1 1 0,0 1 1,-8-2-1,-51-5-78,1 4 0,-98 5 1,-41-3-19,188-1 7,17 0 0,26-2 0,184-18 0,79-13 0,-272 29 0,-19 7 0,0 0 0,0-1 0,0 1 0,0 0 0,0 0 0,0-1 0,0 1 0,0 0 0,0 0 0,0 0 0,0-1 0,0 1 0,0 0 0,0 0 0,0-1 0,0 1 0,0 0 0,0 0 0,0 0 0,0-1 0,-1 1 0,1 0 0,0 0 0,0 0 0,0-1 0,0 1 0,-1 0 0,1 0 0,0 0 0,0 0 0,0 0 0,-1-1 0,1 1 0,0 0 0,0 0 0,0 0 0,-1 0 0,1 0 0,0 0 0,-34-10 0,-31 0 0,-83-2 0,147 12 0,-75-1 0,0 4 0,1 2 0,-1 4 0,2 4 0,-1 2 0,2 4 0,0 3 0,2 3 0,-96 48 0,128-54 0,-57 39 0,86-51 0,0 1 0,1-1 0,-1 1 0,2 1 0,-1 0 0,1 0 0,1 0 0,0 1 0,0 0 0,-6 13 0,12-20 0,0 0 0,0 0 0,0 0 0,0-1 0,1 1 0,-1 0 0,1 0 0,0 0 0,0 0 0,0 0 0,0 0 0,0 0 0,1 0 0,-1 0 0,1 0 0,0 0 0,0 0 0,0 0 0,0-1 0,0 1 0,1 0 0,-1-1 0,1 1 0,0-1 0,0 0 0,-1 1 0,2-1 0,-1 0 0,0 0 0,0 0 0,1 0 0,-1-1 0,1 1 0,4 2 0,11 5 0,0-1 0,0-1 0,1 0 0,24 5 0,-36-10 0,367 79 0,12-21 0,-229-37 0,-43-2 0,-112-21 0,0 0 0,0 0 0,0 1 0,0-1 0,0 1 0,0-1 0,0 1 0,0 0 0,0 0 0,-1 0 0,1 0 0,0 0 0,0 0 0,-1 1 0,1-1 0,-1 0 0,0 1 0,1-1 0,-1 1 0,0-1 0,1 3 0,-2-2 0,-1-1 0,1 1 0,-1 0 0,0-1 0,1 0 0,-1 1 0,0-1 0,0 1 0,0-1 0,0 0 0,0 0 0,-1 0 0,1 1 0,0-1 0,-1 0 0,1 0 0,0-1 0,-1 1 0,1 0 0,-1 0 0,1-1 0,-1 1 0,-1 0 0,-31 12 0,0-1 0,-37 7 0,15-4 0,-52 19 0,2 4 0,-133 66 0,238-103 0,-9 4 0,0 0 0,0 1 0,1 0 0,0 0 0,-11 10 0,19-15 0,0 1 0,-1-1 0,1 0 0,0 1 0,0-1 0,0 1 0,0-1 0,0 1 0,1-1 0,-1 1 0,0 0 0,1-1 0,-1 1 0,1 0 0,0 0 0,0-1 0,-1 1 0,1 0 0,0 0 0,0-1 0,1 1 0,-1 0 0,0 0 0,0-1 0,1 1 0,-1 0 0,1-1 0,0 1 0,-1 0 0,1-1 0,0 1 0,0-1 0,0 1 0,0-1 0,0 0 0,1 1 0,-1-1 0,0 0 0,3 2 0,4 4 0,0-1 0,0 0 0,1 0 0,-1-1 0,1 0 0,1 0 0,14 5 0,79 19 0,221 29 0,-258-48 0,1203 165-2949,-1037-145 1966,-92-7 78,-114-15 589,-25-8 313,-1 0 0,0 0 1,0 0-1,0 0 0,0 0 0,0 0 0,1 0 0,-1 0 0,0 0 0,0 0 1,0 0-1,0 0 0,0 0 0,0 1 0,0-1 0,1 0 0,-1 0 0,0 0 1,0 0-1,0 0 0,0 0 0,0 1 0,0-1 0,0 0 0,0 0 0,0 0 1,0 0-1,0 0 0,0 0 0,0 1 0,0-1 0,0 0 0,0 0 0,0 0 1,0 0-1,0 0 0,0 1 0,0-1 0,0 0 0,0 0 0,0 0 0,0 0 1,0 0-1,0 0 0,0 1 0,0-1 0,0 0 0,-1 0 0,1 0 0,0 0 0,0 0 1,0 0-1,0 0 0,0 0 0,0 1 0,0-1 0,-1 0 0,1 0 0,0 0 1,0 0-1,0 0 0,0 0 0,0 0 0,0 0 0,-1 0 0,1 0 0,-10 3-14,-1-1 0,0-1 0,1 0 0,-13 0-1,-472 5 33,297-8 134,-228-1 550,-869 13 2120,1142-1-2819,145-8 0,-47 7 0,55-8 0,0 0 0,0 0 0,-1 0 0,1 0 0,0 0 0,0 0 0,0 0 0,-1 0 0,1 0 0,0 0 0,0 0 0,0 0 0,0 0 0,-1 0 0,1 1 0,0-1 0,0 0 0,0 0 0,0 0 0,0 0 0,0 0 0,-1 0 0,1 1 0,0-1 0,0 0 0,0 0 0,0 0 0,0 0 0,0 1 0,0-1 0,0 0 0,0 0 0,0 0 0,0 1 0,0-1 0,0 0 0,0 0 0,0 0 0,0 0 0,0 1 0,0-1 0,0 0 0,0 0 0,0 0 0,0 1 0,0-1 0,0 0 0,0 0 0,0 0 0,1 0 0,-1 1 0,0-1 0,0 0 0,0 0 0,0 0 0,0 0 0,0 0 0,1 0 0,-1 0 0,0 1 0,0-1 0,0 0 0,0 0 0,1 0 0,-1 0 0,0 0 0,0 0 0,40 13 0,154 25 0,123 17 0,141 24-164,168 23-655,107 18-164,44 14 0,-79-7 0,-166-21 0,-197-28 0,-316-74 819,0 1 0,-1 1 0,1 0 1,-1 2-1,23 13 0,-40-21 153,-1 0 1,0 0-1,1 0 0,-1 1 1,0-1-1,1 0 0,-1 0 1,0 1-1,1-1 0,-1 0 0,0 0 1,0 1-1,1-1 0,-1 1 1,0-1-1,0 0 0,1 1 1,-1-1-1,0 0 0,0 1 1,0-1-1,0 1 0,0-1 1,0 0-1,0 1 0,0-1 0,0 1 1,0-1-1,0 1 0,0-1 1,0 0-1,0 1 0,0-1 1,0 1-1,0-1 0,0 0 1,-1 1-1,1-1 0,0 0 1,0 1-1,0-1 0,-1 1 1,1-1-1,0 0 0,-1 1 0,-2 1-43,0-1-1,0 1 1,0-1-1,-1 0 0,1 1 1,0-2-1,-1 1 1,-3 1-1,-44 4-437,-61 0 1,-410-3-993,-104 4 2968,466 4-501,157-11-928,-1 1-1,1-1 1,0 1-1,0 0 1,0 0 0,-1 0-1,1 1 1,-3 1-1,4 3 192,12 2 0,20 1 82,0 0-1,51 6 1,177 25 655,101 13-100,866 153-280,-947-145-126,-93-7-357,-172-50-120,-1 1 0,1 0 0,-1 1 0,17 12 0,-28-18 0,0 1 0,0 0 0,0-1 0,0 1 0,0 0 0,0 0 0,0 0 0,-1 0 0,1 0 0,0 0 0,-1 0 0,1 0 0,0 0 0,-1 1 0,0-1 0,1 0 0,-1 0 0,0 0 0,1 0 0,-1 1 0,0-1 0,0 1 0,-1 0 0,0 0 0,1 0 0,-1 0 0,0-1 0,-1 1 0,1 0 0,0-1 0,0 1 0,-1-1 0,1 1 0,-1-1 0,1 0 0,-1 1 0,1-1 0,-1 0 0,0 0 0,0 0 0,-2 1 0,-17 7 0,0-1 0,-1 0 0,-23 4 0,-369 64 2,-13-32-312,257-28-30,-20 1 279,-373 49 975,560-66-789,-1 0-1,1 0 0,-1 1 0,1-1 0,0 1 1,-1 0-1,1 0 0,0 0 0,0 0 0,0 1 0,0-1 1,0 1-1,0 0 0,0 0 0,1 0 0,-1 0 1,1 1-1,-1-1 0,1 0 0,0 1 0,0 0 0,-4 5 1,4-5-76,-1 0 1,1 0 0,-1-1 0,0 1 0,0-1-1,0 1 1,-1-1 0,-4 3 0,-44 20-22,0-3 0,-72 21 0,2-1-41,-453 188 520,14-5-16,512-206-490,-391 139 2,306-117-3,-184 32-1,316-73 1,-244 49 0,200-38 0,1 3 0,0 2 0,-53 27 0,47-20 0,-1-3 0,-106 27 0,156-47 0,-2 1 0,0 0 0,-1 0 0,1 1 0,0-1 0,1 1 0,-1 0 0,0 0 0,-6 4 0,9-5 0,0 1 0,0-1 0,1 0 0,-1 0 0,0 1 0,1-1 0,-1 0 0,1 1 0,-1-1 0,1 0 0,0 1 0,-1-1 0,1 1 0,0-1 0,0 0 0,0 1 0,0-1 0,0 1 0,1-1 0,-1 1 0,0-1 0,0 0 0,1 1 0,-1-1 0,1 0 0,0 1 0,-1-1 0,1 0 0,1 2 0,1 3 0,1 0 0,0 0 0,0 0 0,0 0 0,1-1 0,0 1 0,10 8 0,52 31 0,-4-10 0,1-4 0,117 41 0,153 28 0,-216-67 0,260 66 0,-17-4 0,-353-93 0,14 4 0,0 0 0,-1 2 0,0 0 0,25 14 0,-43-21 0,-1 1 0,0-1 0,0 0 0,0 1 0,0-1 0,0 1 0,-1-1 0,1 1 0,0 0 0,-1 0 0,1 0 0,-1 0 0,0 0 0,1 0 0,-1 0 0,0 0 0,0 0 0,-1 1 0,2 2 0,-2-3 0,0 0 0,0 0 0,-1 1 0,1-1 0,-1 0 0,1 0 0,-1-1 0,0 1 0,1 0 0,-1 0 0,0 0 0,0 0 0,-1-1 0,1 1 0,0 0 0,0-1 0,-1 1 0,-1 1 0,-6 4 0,-1 0 0,0 0 0,0-1 0,-1 0 0,1 0 0,-18 5 0,-44 17 0,-1-4 0,-145 28 0,196-48 0,-35 3 0,0 3 0,1 3 0,-98 34 0,26 3 0,73-30 0,1 1 0,-97 56 0,129-60 0,1 1 0,1 1 0,0 0 0,2 2 0,-20 27 0,38-47 0,-101 125 0,99-125 0,1 1 0,-1 0 0,1 0 0,-1 0 0,1 0 0,0 0 0,0 0 0,0 0 0,0 0 0,0 0 0,0 0 0,0 1 0,1-1 0,-1 0 0,1 1 0,0-1 0,0 0 0,0 1 0,0-1 0,0 3 0,2-2 0,-1 0 0,0 0 0,1-1 0,0 1 0,0-1 0,0 1 0,0-1 0,0 0 0,0 0 0,1 0 0,-1 0 0,1 0 0,-1 0 0,1-1 0,0 1 0,4 1 0,15 7 0,0-2 0,0 0 0,1-1 0,0-1 0,29 3 0,123 7 0,-159-15 0,555 5 0,-437-7 0,-124 1 0,4-1 0,0 1 0,0 1 0,17 3 0,-31-4 0,1 0 0,0 0 0,0 0 0,-1 0 0,1 0 0,0 0 0,0 0 0,-1 1 0,1-1 0,0 0 0,-1 1 0,1-1 0,0 0 0,-1 1 0,1-1 0,-1 1 0,1-1 0,-1 0 0,1 1 0,-1 0 0,1-1 0,-1 1 0,1-1 0,-1 1 0,1 0 0,-1-1 0,0 1 0,1 0 0,-1-1 0,0 1 0,0 0 0,0-1 0,0 1 0,1 0 0,-1 1 0,-1 0 0,0 0 0,0-1 0,0 1 0,1 0 0,-2-1 0,1 1 0,0-1 0,0 1 0,0-1 0,-1 1 0,1-1 0,-1 0 0,-2 2 0,-11 7 0,-1-1 0,1-1 0,-2 0 0,1-1 0,-1-1 0,0-1 0,-27 5 0,-132 13 0,-359-16 0,281-11 0,-37 4 0,278-2 0,22-3 0,20-2 0,98-11 0,180-1 0,-8 2 0,126-44 0,-337 43 0,-1-5 0,148-58 0,-229 78 0,0 1 0,-1-1 0,1 0 0,-1 0 0,5-5 0,-9 8 0,-1-1 0,1 1 0,0-1 0,-1 1 0,1-1 0,-1 0 0,1 1 0,-1-1 0,1 0 0,-1 1 0,1-1 0,-1 0 0,0 1 0,0-1 0,1 0 0,-1 0 0,0 0 0,0 1 0,0-1 0,0 0 0,1 0 0,-1 0 0,0 1 0,-1-1 0,1 0 0,0 0 0,0 0 0,0 0 0,0 1 0,-1-1 0,1 0 0,0 0 0,-1 1 0,1-1 0,-1 0 0,1 1 0,0-1 0,-1 0 0,0 1 0,1-1 0,-1 1 0,1-1 0,-1 1 0,0-1 0,1 1 0,-2-1 0,-6-5 0,-1 0 0,0 1 0,0 1 0,0 0 0,0 0 0,-15-4 0,-66-12 0,80 18 0,-197-28 0,-242-5 0,205 21 0,238 13 0,0 1 0,0 0 0,1-1 0,-1 0 0,1 0 0,-8-2 0,13 3 0,-1-1 0,1 1 0,-1 0 0,1 0 0,-1-1 0,1 1 0,-1 0 0,1 0 0,-1-1 0,1 1 0,0-1 0,-1 1 0,1 0 0,0-1 0,-1 1 0,1-1 0,0 1 0,0-1 0,-1 1 0,1-1 0,0 1 0,0-1 0,0 1 0,-1-2 0,2 1 0,-1 0 0,0 0 0,0-1 0,1 1 0,-1 0 0,1 0 0,-1 0 0,1 0 0,0 0 0,-1 0 0,1 0 0,0 0 0,0 0 0,0 0 0,1-1 0,7-7 0,0 2 0,1 0 0,0 0 0,0 0 0,1 2 0,16-8 0,-6 3 0,231-107 0,134-69 0,-360 172 0,-1-1 0,0-1 0,-1-2 0,26-24 0,-48 41 0,-1 0 0,1-1 0,-1 0 0,1 1 0,-1-1 0,0 0 0,0 0 0,1 0 0,-1 0 0,0 0 0,-1 0 0,1 0 0,0 0 0,-1 0 0,1-1 0,0-2 0,-2 4 0,1-1 0,-1 1 0,1 0 0,-1-1 0,0 1 0,0-1 0,1 1 0,-1 0 0,0 0 0,0 0 0,0 0 0,0-1 0,0 1 0,-1 0 0,1 1 0,0-1 0,0 0 0,-1 0 0,1 0 0,0 1 0,-1-1 0,1 1 0,-1-1 0,-1 0 0,-20-4 0,1 0 0,-1 1 0,1 1 0,-1 1 0,-32 1 0,24 0 0,-874 28 0,250 1 0,580-29 0,60-3 0,15 4 0,-1 0 0,1 0 0,0-1 0,0 1 0,0 0 0,0 0 0,0 0 0,0 0 0,0 0 0,0-1 0,0 1 0,0 0 0,-1 0 0,1 0 0,0 0 0,0-1 0,0 1 0,0 0 0,0 0 0,0 0 0,0 0 0,0-1 0,1 1 0,-1 0 0,0 0 0,0 0 0,0 0 0,0-1 0,0 1 0,0 0 0,0 0 0,0 0 0,0 0 0,0 0 0,0 0 0,1-1 0,-1 1 0,0 0 0,0 0 0,0 0 0,0 0 0,0 0 0,1 0 0,-1 0 0,0 0 0,0 0 0,0-1 0,14-5 0,-1 0 0,1 1 0,0 0 0,0 1 0,0 0 0,22-2 0,-4 0 0,1062-255 0,-989 233 0,-102 26 0,1 1 0,0 0 0,0 0 0,0 1 0,0-1 0,0 1 0,7 1 0,-10-1 0,-1 0 0,0 0 0,0 0 0,1 0 0,-1 1 0,0-1 0,0 0 0,0 0 0,0 1 0,1-1 0,-1 0 0,0 1 0,0-1 0,0 0 0,0 0 0,0 1 0,0-1 0,0 0 0,0 1 0,0-1 0,0 0 0,0 0 0,0 1 0,0-1 0,0 0 0,0 1 0,0-1 0,0 0 0,0 0 0,0 1 0,0-1 0,0 0 0,-1 1 0,1-1 0,0 0 0,0 0 0,0 1 0,-1-1 0,1 0 0,0 0 0,0 0 0,0 1 0,-1-1 0,1 0 0,0 0 0,0 0 0,-1 0 0,1 0 0,0 1 0,-1-1 0,1 0 0,-12 10 0,0-1 0,-23 13 0,-348 183 0,0 0 0,117-43 0,243-147 0,20-12 0,4-2 0,43-13 0,-30 8 0,484-142 0,19 39 0,-516 107 0,14-2 0,0 0 0,1 0 0,-1 2 0,1 0 0,24 3 0,-36-3 0,-1 1 0,0 0 0,-1 0 0,1 0 0,0 0 0,0 0 0,0 1 0,-1-1 0,1 1 0,0 0 0,-1-1 0,0 1 0,1 1 0,-1-1 0,0 0 0,0 0 0,0 1 0,0-1 0,-1 1 0,1 0 0,-1-1 0,1 1 0,-1 0 0,0 0 0,0 0 0,0 0 0,-1 0 0,1 0 0,-1 0 0,0 0 0,1 0 0,-1 0 0,-1 0 0,1 5 0,-2 7 0,0 1 0,-1 0 0,-1-1 0,0 1 0,-1-1 0,-1 0 0,0-1 0,-1 1 0,-10 14 0,3-6 0,-1-1 0,-2-1 0,0 0 0,-32 30 0,11-18 0,-2-3 0,0-1 0,-2-3 0,-73 36 0,-188 58 0,268-107 0,-1-2 0,-1-1 0,-48 6 0,82-16 0,-1 0 0,1 1 0,-1-1 0,1-1 0,0 1 0,-1 0 0,1-1 0,0 0 0,-7-1 0,10 1 0,-1 1 0,0-1 0,1 1 0,-1 0 0,0-1 0,1 1 0,-1-1 0,1 0 0,-1 1 0,1-1 0,-1 1 0,1-1 0,-1 0 0,1 1 0,-1-1 0,1 0 0,0 1 0,0-1 0,-1 0 0,1 0 0,0 1 0,0-1 0,0 0 0,0 0 0,0 0 0,0-1 0,1-3 0,0 0 0,1 1 0,0-1 0,0 0 0,1 1 0,-1-1 0,1 1 0,0-1 0,0 1 0,0 0 0,4-3 0,44-47 0,1 1 0,100-75 0,140-77 0,-236 168 0,572-352 0,-382 242 0,-239 143 0,0 0 0,0-1 0,0 0 0,11-10 0,-17 14 0,-1 1 0,1-1 0,-1 1 0,0-1 0,0 0 0,1 1 0,-1-1 0,0 1 0,0-1 0,0 1 0,1-1 0,-1 0 0,0 1 0,0-1 0,0 1 0,0-1 0,0 0 0,0 1 0,0-1 0,-1 0 0,1 1 0,0-1 0,0 1 0,0-1 0,-1 1 0,1-1 0,0 1 0,0-1 0,-1 0 0,1 1 0,0 0 0,-1-1 0,1 1 0,-1-1 0,1 1 0,-1-1 0,1 1 0,-1 0 0,1-1 0,-1 1 0,1 0 0,-1 0 0,1-1 0,-1 1 0,0 0 0,1 0 0,-1 0 0,1 0 0,-1 0 0,0-1 0,-20-4 0,0 0 0,0 1 0,0 1 0,-1 1 0,1 1 0,-27 2 0,-1-2 0,-706 5 0,-1 72 0,671-62 0,52-11 0,28-7 0,19-6 0,125-61 0,298-161 0,-370 194 0,97-74 0,-145 97 0,-1-1 0,0 0 0,-1-2 0,-1 1 0,0-2 0,-2 0 0,0-1 0,-1-1 0,13-26 0,-26 46 0,1 0 0,-1 0 0,0 0 0,1 0 0,-1 0 0,0 0 0,0 0 0,1 0 0,-1 0 0,0 0 0,0 0 0,0 0 0,0 0 0,0 0 0,-1-2 0,1 3 0,-1-1 0,1 1 0,0-1 0,0 1 0,-1 0 0,1-1 0,0 1 0,-1 0 0,1 0 0,-1-1 0,1 1 0,0 0 0,-1 0 0,1-1 0,-1 1 0,1 0 0,-1 0 0,1 0 0,0 0 0,-1 0 0,1 0 0,-1 0 0,1 0 0,-1 0 0,-39 9 0,26-5 0,10-2 0,-798 248 0,753-232 0,42-18 0,14-7 0,24-14 0,83-38 0,140-52 0,-139 64 0,941-420 0,-1003 444 0,-37 21 0,-14 7 0,-18 15 0,6-9 0,-1-1 0,0-1 0,-1 0 0,0 0 0,-22 10 0,-70 29 0,54-27 0,-77 30 0,-160 41 0,-134 7 0,288-79 0,129-20 0,-1 1 0,1-1 0,0 0 0,0 0 0,0 0 0,-1 0 0,1-1 0,0 0 0,0 0 0,0 0 0,0 0 0,0 0 0,0-1 0,-4-2 0,8 3 0,-1 1 0,0-1 0,1 0 0,-1 0 0,0 0 0,1 0 0,-1 1 0,1-1 0,0 0 0,-1 0 0,1 0 0,0 0 0,-1 0 0,1 0 0,0 0 0,0 0 0,0 0 0,0 0 0,0 0 0,0-2 0,1-1 0,0 1 0,0-1 0,0 0 0,1 1 0,-1-1 0,1 1 0,3-6 0,6-6 0,0 1 0,0 0 0,1 1 0,21-19 0,66-47 0,-94 76 0,507-344 0,-182 131 0,-282 183 0,-1-2 0,59-57 0,-101 87 0,1-1 0,-1 0 0,-1 0 0,1 0 0,-1 0 0,4-9 0,-8 15 0,1-1 0,-1 1 0,0-1 0,1 0 0,-1 1 0,0-1 0,0 1 0,0-1 0,0 1 0,0-1 0,0 0 0,1 1 0,-1-1 0,-1 1 0,1-1 0,0 1 0,0-1 0,0 0 0,0 1 0,0-1 0,0 1 0,-1-1 0,1 1 0,0-1 0,0 1 0,-1-1 0,1 1 0,0-1 0,-1 1 0,1-1 0,0 1 0,-1-1 0,1 1 0,-1 0 0,1-1 0,-1 1 0,1 0 0,-1-1 0,1 1 0,-1 0 0,1 0 0,-1 0 0,0-1 0,1 1 0,-1 0 0,1 0 0,-1 0 0,1 0 0,-1 0 0,0 0 0,1 0 0,-1 0 0,0 0 0,-9 0 0,0 1 0,0-1 0,0 2 0,0-1 0,0 1 0,-12 5 0,-70 26 0,65-23 0,-839 331 0,846-333 0,-14 7 0,-1-2 0,0-1 0,-42 7 0,66-20 0,14-6 0,13-5 0,1 0 0,0 1 0,35-17 0,-28 15 0,22-11 0,615-355 0,-653 374 0,1 0 0,0-1 0,-1 0 0,0-1 0,0 0 0,0 0 0,13-16 0,-21 23 0,1-1 0,-1 1 0,1-1 0,-1 0 0,0 1 0,1-1 0,-1 0 0,0 1 0,0-1 0,1 0 0,-1 0 0,0 1 0,0-1 0,0 0 0,0 1 0,0-1 0,0 0 0,0 0 0,0 1 0,0-1 0,0 0 0,-1 0 0,1 1 0,0-1 0,0 0 0,-1 1 0,1-1 0,0 0 0,-1 1 0,1-1 0,-1 1 0,1-1 0,-1 0 0,1 1 0,-1-1 0,1 1 0,-1 0 0,1-1 0,-1 1 0,0-1 0,1 1 0,-1 0 0,0-1 0,1 1 0,-1 0 0,0 0 0,1 0 0,-1-1 0,0 1 0,0 0 0,1 0 0,-1 0 0,-1 0 0,-6-1 0,0 0 0,-1 1 0,1 0 0,-9 1 0,-59 9 0,-103 29 0,141-30 0,-57 17 0,1 3 0,-152 71 0,189-70 0,52-24 0,16-6 0,20-8 0,0 0 0,38-17 0,-34 12 0,331-129 0,-12-31 0,-345 168 0,9-5 0,0 0 0,0-1 0,-1-2 0,27-24 0,-43 37 0,0-1 0,-1 0 0,1 0 0,0 1 0,0-1 0,-1 0 0,1 0 0,-1 0 0,1 0 0,-1 0 0,1 0 0,-1 0 0,1 0 0,-1 0 0,0 0 0,0 0 0,1 0 0,-1 0 0,0-1 0,0 1 0,0 0 0,0-1 0,-1 1 0,1 0 0,-1 0 0,0 0 0,1 0 0,-1 1 0,0-1 0,1 0 0,-1 0 0,0 1 0,0-1 0,0 1 0,1-1 0,-1 0 0,0 1 0,0 0 0,0-1 0,0 1 0,-2-1 0,-4-1 0,-1 0 0,0 1 0,0 0 0,-14 1 0,0 1 0,1 1 0,0 1 0,0 1 0,0 1 0,-30 11 0,-99 48 0,134-57 0,-381 187 0,363-176 0,64-35 0,52-28 0,407-240 0,-487 283 0,114-84 0,-105 77 0,-1-1 0,0 0 0,-1 0 0,0-1 0,0 0 0,-1-1 0,12-24 0,-19 34 0,0 1 0,0-1 0,-1 0 0,1 0 0,0 0 0,-1 0 0,0 0 0,1 0 0,-1 0 0,0 0 0,0 0 0,0 0 0,0 0 0,0 0 0,-1 1 0,1-1 0,0 0 0,-1 0 0,0 0 0,1 0 0,-1 0 0,-1-2 0,0 2 0,0 0 0,0 0 0,0 0 0,-1 0 0,1 0 0,-1 0 0,1 1 0,-1-1 0,1 1 0,-1 0 0,0 0 0,0 0 0,-4-1 0,-11-2 0,0 1 0,0 1 0,-37 1 0,46 1 0,-82 3 0,0 4 0,-117 23 0,-173 67 0,419-123 0,-1-2 0,64-64 0,-87 78 0,-5 4 0,0 0 0,0 0 0,-1 0 0,0-1 0,11-21 0,-19 32 0,0-1 0,1 0 0,-1 0 0,0 1 0,0-1 0,0 0 0,0 0 0,0 1 0,0-1 0,0 0 0,0 0 0,0 1 0,0-1 0,0 0 0,0 0 0,-1 1 0,1-1 0,0 0 0,-1 1 0,1-1 0,0 0 0,-1 1 0,1-1 0,-1 1 0,1-1 0,-1 0 0,1 1 0,-1-1 0,1 1 0,-1-1 0,1 1 0,-1 0 0,0-1 0,1 1 0,-1 0 0,0-1 0,1 1 0,-1 0 0,0 0 0,0-1 0,1 1 0,-3 0 0,-37-5 0,35 5 0,-72 1 0,0 2 0,-77 15 0,48-5 0,-7 2 0,143-22 0,0 0 0,-1-2 0,44-19 0,86-47 0,-125 57 0,50-33 0,-76 46 0,0-1 0,0 0 0,-1-1 0,0 0 0,0 0 0,-1 0 0,0-1 0,0 0 0,0 0 0,-1 0 0,5-14 0,-9 21 0,0 0 0,-1 0 0,1-1 0,-1 1 0,0 0 0,1 0 0,-1-1 0,0 1 0,0 0 0,0-1 0,0 1 0,0 0 0,0-1 0,0 1 0,0 0 0,-1-1 0,1 1 0,-1 0 0,1 0 0,-1-1 0,1 1 0,-1 0 0,1 0 0,-1 0 0,-1-2 0,0 2 0,0 0 0,1 0 0,-1-1 0,0 1 0,0 1 0,0-1 0,0 0 0,0 0 0,0 1 0,-1-1 0,1 1 0,0 0 0,-4 0 0,-6 0 0,0 0 0,0 2 0,1-1 0,-16 5 0,-1 3 0,23-7 0,-1 1 0,0-1 0,-1-1 0,1 1 0,0-1 0,0 0 0,0 0 0,-1-1 0,-9 0 0,16-1 0,-1 1 0,0 0 0,0-1 0,1 1 0,-1-1 0,0 1 0,1-1 0,-1 1 0,1-1 0,-1 1 0,1-1 0,-1 0 0,1 1 0,-1-1 0,1 0 0,-1 1 0,1-1 0,0 0 0,-1 0 0,1 1 0,0-1 0,0 0 0,0 0 0,-1 0 0,1 1 0,0-1 0,0 0 0,0 0 0,0 0 0,1 1 0,-1-1 0,0 0 0,0 0 0,0 1 0,1-1 0,-1 0 0,0 0 0,1 1 0,-1-1 0,1-1 0,19-38 0,-16 33 0,10-17 0,-10 18 0,0 1 0,-1-1 0,0 1 0,0-1 0,-1 0 0,4-10 0,-6 15 0,0 1 0,0 0 0,0 0 0,0-1 0,0 1 0,-1 0 0,1 0 0,0-1 0,0 1 0,0 0 0,0 0 0,0-1 0,0 1 0,0 0 0,-1 0 0,1 0 0,0-1 0,0 1 0,0 0 0,0 0 0,-1 0 0,1 0 0,0 0 0,0-1 0,0 1 0,-1 0 0,1 0 0,0 0 0,0 0 0,-1 0 0,1 0 0,0 0 0,0 0 0,-1 0 0,1 0 0,0 0 0,0 0 0,-1 0 0,1 0 0,0 0 0,0 0 0,-1 0 0,1 0 0,0 0 0,0 0 0,-1 0 0,1 0 0,0 0 0,0 1 0,0-1 0,-1 0 0,1 0 0,0 0 0,0 1 0,-18 6 0,17-6 0,-196 91 0,188-88 0,2-2 0,0 0 0,1 1 0,-1-1 0,1 1 0,-1 1 0,1-1 0,0 1 0,1 1 0,-7 5 0,12-10 0,0 0 0,0 0 0,0 0 0,-1 1 0,1-1 0,0 0 0,0 0 0,0 0 0,0 1 0,0-1 0,0 0 0,0 0 0,0 0 0,0 1 0,0-1 0,0 0 0,1 0 0,-1 0 0,0 1 0,0-1 0,0 0 0,0 0 0,0 0 0,0 0 0,0 1 0,0-1 0,1 0 0,-1 0 0,0 0 0,0 0 0,0 1 0,0-1 0,1 0 0,-1 0 0,0 0 0,0 0 0,0 0 0,16 4 0,13-4 0,1-1 0,-1-1 0,56-12 0,-53 9 0,255-59 0,-272 61 0,75-16 0,-81 17 0,0 2 0,-1-1 0,1 1 0,0 0 0,-1 1 0,1 0 0,14 4 0,-21-5 0,-1 0 0,1 0 0,-1 1 0,0-1 0,1 1 0,-1-1 0,1 1 0,-1 0 0,0-1 0,1 1 0,-1 0 0,0 0 0,0 0 0,0 0 0,0 0 0,0 0 0,0 0 0,0 0 0,0 1 0,0-1 0,0 0 0,-1 0 0,1 1 0,-1-1 0,1 1 0,-1-1 0,1 0 0,-1 1 0,0-1 0,1 1 0,-1-1 0,0 1 0,0-1 0,0 1 0,-1 1 0,0 3 0,-1 0 0,0-1 0,-1 0 0,1 1 0,-1-1 0,0 0 0,-7 9 0,-7 7 0,0-1 0,-2 0 0,0-2 0,-24 19 0,-95 60 0,102-73 0,-54 36 0,-253 185 0,337-241 0,-38 36 0,41-37 0,1 0 0,-1 0 0,1 0 0,-1 0 0,1 1 0,0-1 0,0 1 0,0 0 0,1-1 0,-3 8 0,4-10 0,0 1 0,0-1 0,0 0 0,0 1 0,0-1 0,0 0 0,0 0 0,1 1 0,-1-1 0,1 0 0,-1 1 0,0-1 0,1 0 0,0 0 0,-1 0 0,1 0 0,0 0 0,0 0 0,-1 0 0,1 0 0,0 0 0,0 0 0,0 0 0,0 0 0,0 0 0,1-1 0,1 2 0,6 3 0,1-1 0,-1 0 0,1-1 0,0 0 0,0-1 0,20 3 0,166 14 0,543 6-367,3-27-121,-554 0 454,-50 3 34,-105 4 0,-32-4 0,-1-1 0,0 0 0,0 1 0,0-1 0,0 0 0,0 1 0,0-1 0,0 0 0,0 0 0,0 1 0,0-1 0,0 0 0,-1 1 0,1-1 0,0 0 0,0 1 0,0-1 0,0 0 0,0 0 0,-1 1 0,1-1 0,0 0 0,0 0 0,0 1 0,-1-1 0,1 0 0,0 0 0,0 0 0,-1 0 0,1 1 0,0-1 0,0 0 0,-1 0 0,1 0 0,0 0 0,-1 0 0,1 0 0,0 0 0,0 0 0,-1 1 0,1-1 0,0 0 0,-1 0 0,1-1 0,-1 1 0,-66 20 0,61-18 0,-113 27 0,-472 137 0,512-137 0,1 3 0,1 3 0,2 4 0,2 3 0,-89 67 0,138-91 111,0 2 1,1 1-1,-29 34 0,46-48-85,1 0 0,0 0 0,0 0 0,1 0 0,0 1 1,0 0-1,1 0 0,0 0 0,0 0 0,1 1 0,0-1 1,0 1-1,1-1 0,0 1 0,1 0 0,0 15 0,1-20-26,0 0 0,0 1 0,0-1 0,1 0 0,0 0 0,-1 0 0,1 0 0,0-1 0,1 1 0,-1 0 0,1-1 0,0 0 0,-1 1 0,1-1 0,1 0 0,-1-1 0,7 6 0,3 0 0,1-1 0,0 0 0,24 8 0,-25-10 0,55 18 0,2-2 0,0-3 0,80 9 0,220 9 0,-209-23 0,-88-2 0,-54-3 0,-19-8 0,1 1 0,-1-1 0,0 0 0,0 0 0,1 1 0,-1-1 0,0 0 0,0 1 0,0-1 0,0 0 0,1 1 0,-1-1 0,0 0 0,0 1 0,0-1 0,0 0 0,0 1 0,0-1 0,0 0 0,0 1 0,0-1 0,0 1 0,0-1 0,0 0 0,0 1 0,0-1 0,0 0 0,-1 1 0,1-1 0,-2 4 0,-1-1 0,0 0 0,0 0 0,0 0 0,0-1 0,0 1 0,-5 2 0,7-4 0,-106 78 0,5 4 0,-175 184 0,195-171 0,-119 178 0,198-271 0,1 1 0,0 0 0,0 0 0,0 0 0,0 0 0,1 0 0,-1 0 0,1 0 0,0 1 0,1-1 0,-1 0 0,1 0 0,0 1 0,0-1 0,1 9 0,1-6 0,0 0 0,1-1 0,0 1 0,0-1 0,0 1 0,1-1 0,0 0 0,0-1 0,6 7 0,21 25 0,2-1 0,1-1 0,2-2 0,1-1 0,2-2 0,0-2 0,2-1 0,1-2 0,2-3 0,0-1 0,1-2 0,69 20 0,-41-22 0,1-3 0,104 7 0,151-10 0,-298-11 0,162-2 0,110 4 0,-293-2 0,0 1 0,-1-1 0,1 2 0,-1 0 0,0 0 0,1 0 0,-1 1 0,0 1 0,0-1 0,-1 2 0,1-1 0,10 9 0,-2-1 0,0 0 0,1 0 0,0-2 0,1 0 0,0-1 0,1-1 0,0-1 0,0-1 0,0 0 0,1-2 0,21 3 0,-6-5 0,0-2 0,0-1 0,1-2 0,-2-1 0,1-2 0,0-2 0,-1-1 0,48-19 0,-60 19 0,-2 0 0,1-2 0,-1-1 0,-1 0 0,0-1 0,-1-1 0,-1-1 0,0-1 0,-1-1 0,0 0 0,-2-1 0,0 0 0,24-41 0,-31 43 0,-1 0 0,0 0 0,-1-1 0,-1 1 0,-1-1 0,0-1 0,2-31 0,-5 42 0,-1-1 0,0 1 0,0 0 0,0-1 0,-1 1 0,-1 0 0,1 0 0,-1 0 0,0 0 0,-1 0 0,1 0 0,-2 0 0,1 1 0,-1-1 0,0 1 0,0 0 0,0 0 0,-1 0 0,0 1 0,-10-9 0,5 7 0,-1 0 0,0 1 0,-1 0 0,1 1 0,-1 0 0,-1 1 0,1 1 0,-17-4 0,1 3 0,-1 0 0,-46 2 0,58 2 0,0 1 0,1 0 0,-1 2 0,1-1 0,0 2 0,0 1 0,0 0 0,0 0 0,1 2 0,0 0 0,0 1 0,1 0 0,0 1 0,-22 19 0,-5 14 0,1 2 0,-56 82 0,18-21 0,15-25 0,7-6 0,-4-3 0,-76 71 0,3-21 0,131-120 0,0 1 0,1-1 0,-1 1 0,1-1 0,-1 1 0,1-1 0,-1 1 0,1 0 0,0 0 0,0 0 0,0 0 0,0 0 0,0 0 0,1 0 0,-1 0 0,0 0 0,1 0 0,0 0 0,-1 0 0,1 0 0,0 1 0,0-1 0,0 0 0,0 0 0,1 0 0,-1 0 0,0 0 0,2 3 0,0-1 0,0 0 0,1 0 0,0-1 0,0 0 0,0 1 0,0-1 0,0 0 0,0 0 0,1 0 0,-1-1 0,1 1 0,0-1 0,5 2 0,13 6 0,1-2 0,1 0 0,-1-2 0,1 0 0,34 3 0,-7-1 0,-46-5 0,-12 0 0,-24 1 0,-128 5 0,0-7 0,0-7 0,0-7 0,-190-39 0,293 40 0,1-4 0,0-1 0,1-3 0,-54-27 0,77 30 0,0-1 0,2-2 0,0-1 0,1-1 0,1-1 0,1-2 0,-43-49 0,12-4 0,4-3 0,-80-156 0,-11-122 0,107 256 0,-70-241 0,93 285 0,3-1 0,3-1 0,-1-117 0,10 160 0,1 0 0,1 0 0,0 0 0,1 1 0,1-1 0,1 1 0,0 0 0,1 0 0,1 1 0,14-21 0,-1 5 0,2 1 0,1 1 0,49-45 0,-29 35 0,2 3 0,2 1 0,73-41 0,162-63 0,772-278-592,-455 231 444,-454 152 158,2 7 0,189-12 0,-107 29 10,276 23 0,-366 1-71,-2 6 0,0 6 0,184 58 0,-108-7-626,214 109 1,193 155 137,654 552-462,-1008-671 18,-90-49 0,-148-142 549,37 54-1,-55-69 265,-1 1 0,-1 0 0,-1 0 0,0 0 0,4 20 0,-9-29 140,-1-1 0,0 1 1,-1-1-1,0 1 0,0-1 0,0 1 0,-1 0 0,0 0 1,-1-1-1,0 1 0,0 0 0,-1-1 0,0 1 0,0-1 1,0 1-1,-4 6 0,0-5 97,1-1 0,-2 1 0,1-1 0,-1-1 0,0 1 0,0-1 0,-1 0 0,0-1 0,-1 0 0,1 0 0,-15 7 0,-2 0 33,-1-1 0,-1-1 0,0-2 0,-47 11 0,-114 10-63,171-28-33,-213 22 979,-421-9 0,528-22-491,-140-26-1,-260-87 165,114-2-1435,-467-207 1,-371-283-1270,-1539-1113-1884,2257 1339 2949,89 32 0,109 55 0,111 62 78,185 192 734,-58-95-1,84 125 286,1-1-1,0 0 0,1-1 0,1 0 1,0 0-1,1 0 0,1-1 1,-2-24-1,6 33-44,0-1 1,0 1 0,1 0-1,0 0 1,1 0 0,0 0-1,1 1 1,-1-1 0,2 0-1,-1 1 1,1 0-1,0 0 1,1 0 0,0 0-1,0 1 1,1 0 0,10-11-1,-2 5-57,0 0 0,1 1 1,1 0-1,0 1 0,1 1 0,0 0 0,1 2 0,-1 0 0,23-7 0,9 1-15,1 2 0,88-9 0,163-2 3,1283 32 381,-620 90-381,-7 100 0,437 271 0,-1102-338 0,-228-98 82,61 43-1,-110-68 56,-1 1 0,0 1-1,-1 1 1,0 0-1,17 21 1,-28-31-98,0 1 1,-1-1-1,1 0 1,0 1 0,-1-1-1,0 1 1,0 0-1,0-1 1,0 1 0,0 0-1,0 0 1,-1 0-1,1 0 1,-1 0 0,0 0-1,0-1 1,0 1-1,0 0 1,0 0 0,-1 0-1,1 0 1,-1 0-1,0 0 1,0-1 0,-2 6-1,-1-2 16,-1-1 0,1 0 0,-1 0 0,0 0 0,0 0 0,0-1 0,-1 0 0,0 0 0,0 0 0,-7 3 0,-21 9-11,0-1-1,-38 10 1,-471 123 280,-19-32 1318,-723 68 1120,1238-179-2776,-922 70 14,375-71 0,417-13 0,-236-42 0,216 11 0,-330-109 0,394 94 0,126 53-1,1-1 1,0 0-1,0-1 0,0 0 0,0 0 1,0 0-1,1 0 0,0-1 0,0 0 0,0 0 1,1 0-1,-1-1 0,1 0 0,0 0 0,1 0 1,-6-12-1,8 12 10,0 0 1,0 0-1,1 0 0,-1-1 1,2 1-1,-1 0 0,0 0 1,1 0-1,0-1 0,1 1 1,-1 0-1,1 0 0,1 0 0,-1 1 1,1-1-1,0 0 0,0 1 1,6-8-1,-2 2 108,1 1-1,0 0 1,1 1 0,0 0-1,0 0 1,1 1 0,19-13-1,-4 7 174,-1 1 0,51-18-1,-15 10 176,104-19 0,188-15-22,69 13-1151,60 12-275,69 11 0,65 13 155,603 44 594,8 104 259,-837-57-25,-97 7-164,-240-74-61,-1 3 0,0 2 0,-2 2 0,79 54 0,-115-69 206,0 0 0,0 0 0,-2 1 0,1 1 0,-1 0 0,-1 1 0,14 21 0,-21-28 73,0 0-1,0 1 1,0-1 0,-1 1-1,0 0 1,0 0 0,-1 0 0,0-1-1,0 1 1,-1 0 0,0 0-1,0 0 1,0 0 0,-1 0 0,0 0-1,-1 0 1,1 0 0,-1 0-1,-5 9 1,0 1 231,-2 0 1,0-1-1,-1 0 0,-1-1 1,0 0-1,-1 0 0,0-1 0,-28 23 1,5-9 168,-1-2 1,-68 37 0,33-28-156,-2-3 0,0-3 1,-2-3-1,-92 19 0,-318 38-467,-254-18-1707,-18-44 593,-981-29 1207,686-71 75,943 58 0,106 21 0,-1-1 0,1 0 0,-1 0 0,1 0 0,-1 0 0,1-1 0,0 0 0,-1 1 0,1-1 0,-5-4 0,8 6 0,0-1 0,0 1 0,0 0 0,0-1 0,0 1 0,0 0 0,0-1 0,0 1 0,0 0 0,0-1 0,0 1 0,0 0 0,0-1 0,0 1 0,0 0 0,0-1 0,1 1 0,-1 0 0,0-1 0,0 1 0,0 0 0,0-1 0,1 1 0,-1 0 0,0 0 0,0-1 0,1 1 0,-1 0 0,0 0 0,1-1 0,-1 1 0,0 0 0,0 0 0,1 0 0,-1 0 0,1-1 0,31-11 0,42-6 0,124-14 0,98 8 0,-281 23 0,670-30-796,-220 13 256,1252-125-648,-1659 134 1188,-47 7 0,1 0 0,-1 1 0,19-1 0,-65 4 0,0 2 0,1 1 0,-49 13 0,36-8 0,-237 68 525,224-58-3321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1:53.699"/>
    </inkml:context>
    <inkml:brush xml:id="br0">
      <inkml:brushProperty name="width" value="0.35" units="cm"/>
      <inkml:brushProperty name="height" value="0.35" units="cm"/>
      <inkml:brushProperty name="color" value="#FFFFFF"/>
    </inkml:brush>
  </inkml:definitions>
  <inkml:trace contextRef="#ctx0" brushRef="#br0">0 1 24575,'4'0'0,"5"0"0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2:07.382"/>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2:08.911"/>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2:10.322"/>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2:11.607"/>
    </inkml:context>
    <inkml:brush xml:id="br0">
      <inkml:brushProperty name="width" value="0.35" units="cm"/>
      <inkml:brushProperty name="height" value="0.35" units="cm"/>
      <inkml:brushProperty name="color" value="#FFFFFF"/>
    </inkml:brush>
  </inkml:definitions>
  <inkml:trace contextRef="#ctx0" brushRef="#br0">0 0 24575,'4'0'0,"5"0"0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2T10:02:13.168"/>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5A24D7-67D3-184D-7F36-778A11AB56F8}"/>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LID4096"/>
          </a:p>
        </p:txBody>
      </p:sp>
      <p:sp>
        <p:nvSpPr>
          <p:cNvPr id="3" name="Підзаголовок 2">
            <a:extLst>
              <a:ext uri="{FF2B5EF4-FFF2-40B4-BE49-F238E27FC236}">
                <a16:creationId xmlns:a16="http://schemas.microsoft.com/office/drawing/2014/main" id="{871A058E-CB4B-A092-B5F1-A72DFE9FB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LID4096"/>
          </a:p>
        </p:txBody>
      </p:sp>
      <p:sp>
        <p:nvSpPr>
          <p:cNvPr id="4" name="Місце для дати 3">
            <a:extLst>
              <a:ext uri="{FF2B5EF4-FFF2-40B4-BE49-F238E27FC236}">
                <a16:creationId xmlns:a16="http://schemas.microsoft.com/office/drawing/2014/main" id="{1C6980A0-CA67-3007-34CD-2EBA13095049}"/>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5" name="Місце для нижнього колонтитула 4">
            <a:extLst>
              <a:ext uri="{FF2B5EF4-FFF2-40B4-BE49-F238E27FC236}">
                <a16:creationId xmlns:a16="http://schemas.microsoft.com/office/drawing/2014/main" id="{862A733C-5AC5-B1EE-6027-8976F2E0F631}"/>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AB9A06BB-9DAB-6ABE-2FB2-75F0F81F7E7A}"/>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201386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BF2E13-9CCF-295D-1836-8A333D809D10}"/>
              </a:ext>
            </a:extLst>
          </p:cNvPr>
          <p:cNvSpPr>
            <a:spLocks noGrp="1"/>
          </p:cNvSpPr>
          <p:nvPr>
            <p:ph type="title"/>
          </p:nvPr>
        </p:nvSpPr>
        <p:spPr/>
        <p:txBody>
          <a:bodyPr/>
          <a:lstStyle/>
          <a:p>
            <a:r>
              <a:rPr lang="uk-UA"/>
              <a:t>Клацніть, щоб редагувати стиль зразка заголовка</a:t>
            </a:r>
            <a:endParaRPr lang="LID4096"/>
          </a:p>
        </p:txBody>
      </p:sp>
      <p:sp>
        <p:nvSpPr>
          <p:cNvPr id="3" name="Місце для вертикального тексту 2">
            <a:extLst>
              <a:ext uri="{FF2B5EF4-FFF2-40B4-BE49-F238E27FC236}">
                <a16:creationId xmlns:a16="http://schemas.microsoft.com/office/drawing/2014/main" id="{0D64B576-DA7E-1213-3119-67F01C613536}"/>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дати 3">
            <a:extLst>
              <a:ext uri="{FF2B5EF4-FFF2-40B4-BE49-F238E27FC236}">
                <a16:creationId xmlns:a16="http://schemas.microsoft.com/office/drawing/2014/main" id="{374500F7-80A2-514F-742B-0C40730D182E}"/>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5" name="Місце для нижнього колонтитула 4">
            <a:extLst>
              <a:ext uri="{FF2B5EF4-FFF2-40B4-BE49-F238E27FC236}">
                <a16:creationId xmlns:a16="http://schemas.microsoft.com/office/drawing/2014/main" id="{BBB21506-23BD-6D36-81AB-D187691C8FBD}"/>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E77A120B-9B8E-62C9-C95B-2FBC8C80D09F}"/>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95230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E3924F8-EF15-F2AB-EFE3-FE69C1598F9B}"/>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LID4096"/>
          </a:p>
        </p:txBody>
      </p:sp>
      <p:sp>
        <p:nvSpPr>
          <p:cNvPr id="3" name="Місце для вертикального тексту 2">
            <a:extLst>
              <a:ext uri="{FF2B5EF4-FFF2-40B4-BE49-F238E27FC236}">
                <a16:creationId xmlns:a16="http://schemas.microsoft.com/office/drawing/2014/main" id="{5C957CBD-6FB4-D5A7-D71F-617671AC8891}"/>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дати 3">
            <a:extLst>
              <a:ext uri="{FF2B5EF4-FFF2-40B4-BE49-F238E27FC236}">
                <a16:creationId xmlns:a16="http://schemas.microsoft.com/office/drawing/2014/main" id="{7D3DCB83-49A0-D998-BF2F-C07D98E74C19}"/>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5" name="Місце для нижнього колонтитула 4">
            <a:extLst>
              <a:ext uri="{FF2B5EF4-FFF2-40B4-BE49-F238E27FC236}">
                <a16:creationId xmlns:a16="http://schemas.microsoft.com/office/drawing/2014/main" id="{A724BEB8-4582-DA65-A6FE-32AB1EAA4DED}"/>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0BD16CCB-1A8B-8082-4AEB-90B61D6893C7}"/>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200591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4A28D3-96CF-01D5-5275-0A9215A0FE2C}"/>
              </a:ext>
            </a:extLst>
          </p:cNvPr>
          <p:cNvSpPr>
            <a:spLocks noGrp="1"/>
          </p:cNvSpPr>
          <p:nvPr>
            <p:ph type="title"/>
          </p:nvPr>
        </p:nvSpPr>
        <p:spPr/>
        <p:txBody>
          <a:bodyPr/>
          <a:lstStyle/>
          <a:p>
            <a:r>
              <a:rPr lang="uk-UA"/>
              <a:t>Клацніть, щоб редагувати стиль зразка заголовка</a:t>
            </a:r>
            <a:endParaRPr lang="LID4096"/>
          </a:p>
        </p:txBody>
      </p:sp>
      <p:sp>
        <p:nvSpPr>
          <p:cNvPr id="3" name="Місце для вмісту 2">
            <a:extLst>
              <a:ext uri="{FF2B5EF4-FFF2-40B4-BE49-F238E27FC236}">
                <a16:creationId xmlns:a16="http://schemas.microsoft.com/office/drawing/2014/main" id="{D771FC99-D0F4-28B8-819F-B602EADA968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дати 3">
            <a:extLst>
              <a:ext uri="{FF2B5EF4-FFF2-40B4-BE49-F238E27FC236}">
                <a16:creationId xmlns:a16="http://schemas.microsoft.com/office/drawing/2014/main" id="{F108AE33-02F4-1762-FE57-A5ECB764074F}"/>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5" name="Місце для нижнього колонтитула 4">
            <a:extLst>
              <a:ext uri="{FF2B5EF4-FFF2-40B4-BE49-F238E27FC236}">
                <a16:creationId xmlns:a16="http://schemas.microsoft.com/office/drawing/2014/main" id="{590D786C-1084-50AA-53A1-E318A42CB7E4}"/>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2063EBC5-CE17-9B44-5658-E05C73525503}"/>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135734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29A33E-3F5D-578E-F5E2-052853AE75D3}"/>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LID4096"/>
          </a:p>
        </p:txBody>
      </p:sp>
      <p:sp>
        <p:nvSpPr>
          <p:cNvPr id="3" name="Місце для тексту 2">
            <a:extLst>
              <a:ext uri="{FF2B5EF4-FFF2-40B4-BE49-F238E27FC236}">
                <a16:creationId xmlns:a16="http://schemas.microsoft.com/office/drawing/2014/main" id="{ED940675-4BD3-56D3-F84C-86EEA8CE6F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C948B83-E73A-CC3F-48AF-26B33873DFF2}"/>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5" name="Місце для нижнього колонтитула 4">
            <a:extLst>
              <a:ext uri="{FF2B5EF4-FFF2-40B4-BE49-F238E27FC236}">
                <a16:creationId xmlns:a16="http://schemas.microsoft.com/office/drawing/2014/main" id="{CBC69840-B5A6-863A-116E-912556967CD8}"/>
              </a:ext>
            </a:extLst>
          </p:cNvPr>
          <p:cNvSpPr>
            <a:spLocks noGrp="1"/>
          </p:cNvSpPr>
          <p:nvPr>
            <p:ph type="ftr" sz="quarter" idx="11"/>
          </p:nvPr>
        </p:nvSpPr>
        <p:spPr/>
        <p:txBody>
          <a:bodyPr/>
          <a:lstStyle/>
          <a:p>
            <a:endParaRPr lang="LID4096"/>
          </a:p>
        </p:txBody>
      </p:sp>
      <p:sp>
        <p:nvSpPr>
          <p:cNvPr id="6" name="Місце для номера слайда 5">
            <a:extLst>
              <a:ext uri="{FF2B5EF4-FFF2-40B4-BE49-F238E27FC236}">
                <a16:creationId xmlns:a16="http://schemas.microsoft.com/office/drawing/2014/main" id="{66FD2286-0046-1887-0110-4FC269EAE0D0}"/>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108688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4B6FC7-F1F8-BEB2-ACBC-218B2B15033D}"/>
              </a:ext>
            </a:extLst>
          </p:cNvPr>
          <p:cNvSpPr>
            <a:spLocks noGrp="1"/>
          </p:cNvSpPr>
          <p:nvPr>
            <p:ph type="title"/>
          </p:nvPr>
        </p:nvSpPr>
        <p:spPr/>
        <p:txBody>
          <a:bodyPr/>
          <a:lstStyle/>
          <a:p>
            <a:r>
              <a:rPr lang="uk-UA"/>
              <a:t>Клацніть, щоб редагувати стиль зразка заголовка</a:t>
            </a:r>
            <a:endParaRPr lang="LID4096"/>
          </a:p>
        </p:txBody>
      </p:sp>
      <p:sp>
        <p:nvSpPr>
          <p:cNvPr id="3" name="Місце для вмісту 2">
            <a:extLst>
              <a:ext uri="{FF2B5EF4-FFF2-40B4-BE49-F238E27FC236}">
                <a16:creationId xmlns:a16="http://schemas.microsoft.com/office/drawing/2014/main" id="{C0C333CC-CFAF-7F51-C09E-29EE68E22AD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вмісту 3">
            <a:extLst>
              <a:ext uri="{FF2B5EF4-FFF2-40B4-BE49-F238E27FC236}">
                <a16:creationId xmlns:a16="http://schemas.microsoft.com/office/drawing/2014/main" id="{D10CC7AE-E7F2-2547-0835-C8803276DA61}"/>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5" name="Місце для дати 4">
            <a:extLst>
              <a:ext uri="{FF2B5EF4-FFF2-40B4-BE49-F238E27FC236}">
                <a16:creationId xmlns:a16="http://schemas.microsoft.com/office/drawing/2014/main" id="{E85FC6DC-4CC6-647B-AF6D-2A882A5ACC7A}"/>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6" name="Місце для нижнього колонтитула 5">
            <a:extLst>
              <a:ext uri="{FF2B5EF4-FFF2-40B4-BE49-F238E27FC236}">
                <a16:creationId xmlns:a16="http://schemas.microsoft.com/office/drawing/2014/main" id="{E6B02273-7778-1B44-03C8-AADABD316A46}"/>
              </a:ext>
            </a:extLst>
          </p:cNvPr>
          <p:cNvSpPr>
            <a:spLocks noGrp="1"/>
          </p:cNvSpPr>
          <p:nvPr>
            <p:ph type="ftr" sz="quarter" idx="11"/>
          </p:nvPr>
        </p:nvSpPr>
        <p:spPr/>
        <p:txBody>
          <a:bodyPr/>
          <a:lstStyle/>
          <a:p>
            <a:endParaRPr lang="LID4096"/>
          </a:p>
        </p:txBody>
      </p:sp>
      <p:sp>
        <p:nvSpPr>
          <p:cNvPr id="7" name="Місце для номера слайда 6">
            <a:extLst>
              <a:ext uri="{FF2B5EF4-FFF2-40B4-BE49-F238E27FC236}">
                <a16:creationId xmlns:a16="http://schemas.microsoft.com/office/drawing/2014/main" id="{E3C363FB-EEC7-0378-9BBF-2AA3F7BD2F2A}"/>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333620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7F749D-C760-B536-D548-B22386938F7B}"/>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LID4096"/>
          </a:p>
        </p:txBody>
      </p:sp>
      <p:sp>
        <p:nvSpPr>
          <p:cNvPr id="3" name="Місце для тексту 2">
            <a:extLst>
              <a:ext uri="{FF2B5EF4-FFF2-40B4-BE49-F238E27FC236}">
                <a16:creationId xmlns:a16="http://schemas.microsoft.com/office/drawing/2014/main" id="{EF9C7E1E-6E7F-2256-6174-3FD22DEEA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3747261C-D4C3-2D26-9F44-9929CFE7A1E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5" name="Місце для тексту 4">
            <a:extLst>
              <a:ext uri="{FF2B5EF4-FFF2-40B4-BE49-F238E27FC236}">
                <a16:creationId xmlns:a16="http://schemas.microsoft.com/office/drawing/2014/main" id="{8C9F15B2-2F03-333D-FEB7-899624A353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B58553F-64EB-9D99-2A35-3589A25A3CAA}"/>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7" name="Місце для дати 6">
            <a:extLst>
              <a:ext uri="{FF2B5EF4-FFF2-40B4-BE49-F238E27FC236}">
                <a16:creationId xmlns:a16="http://schemas.microsoft.com/office/drawing/2014/main" id="{713C0EB0-9F0E-63A7-2EBE-3CF789AC2100}"/>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8" name="Місце для нижнього колонтитула 7">
            <a:extLst>
              <a:ext uri="{FF2B5EF4-FFF2-40B4-BE49-F238E27FC236}">
                <a16:creationId xmlns:a16="http://schemas.microsoft.com/office/drawing/2014/main" id="{8FA5DD02-0E4F-9C8D-9AA6-BE71CAD42BA8}"/>
              </a:ext>
            </a:extLst>
          </p:cNvPr>
          <p:cNvSpPr>
            <a:spLocks noGrp="1"/>
          </p:cNvSpPr>
          <p:nvPr>
            <p:ph type="ftr" sz="quarter" idx="11"/>
          </p:nvPr>
        </p:nvSpPr>
        <p:spPr/>
        <p:txBody>
          <a:bodyPr/>
          <a:lstStyle/>
          <a:p>
            <a:endParaRPr lang="LID4096"/>
          </a:p>
        </p:txBody>
      </p:sp>
      <p:sp>
        <p:nvSpPr>
          <p:cNvPr id="9" name="Місце для номера слайда 8">
            <a:extLst>
              <a:ext uri="{FF2B5EF4-FFF2-40B4-BE49-F238E27FC236}">
                <a16:creationId xmlns:a16="http://schemas.microsoft.com/office/drawing/2014/main" id="{F848B166-9E75-DBC2-F936-13CA93C60AA1}"/>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222338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2BFDEB-2183-58D7-B4BD-C6946206AACB}"/>
              </a:ext>
            </a:extLst>
          </p:cNvPr>
          <p:cNvSpPr>
            <a:spLocks noGrp="1"/>
          </p:cNvSpPr>
          <p:nvPr>
            <p:ph type="title"/>
          </p:nvPr>
        </p:nvSpPr>
        <p:spPr/>
        <p:txBody>
          <a:bodyPr/>
          <a:lstStyle/>
          <a:p>
            <a:r>
              <a:rPr lang="uk-UA"/>
              <a:t>Клацніть, щоб редагувати стиль зразка заголовка</a:t>
            </a:r>
            <a:endParaRPr lang="LID4096"/>
          </a:p>
        </p:txBody>
      </p:sp>
      <p:sp>
        <p:nvSpPr>
          <p:cNvPr id="3" name="Місце для дати 2">
            <a:extLst>
              <a:ext uri="{FF2B5EF4-FFF2-40B4-BE49-F238E27FC236}">
                <a16:creationId xmlns:a16="http://schemas.microsoft.com/office/drawing/2014/main" id="{0A9A1AF2-5E92-7FFE-3D7D-B5D130F02C95}"/>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4" name="Місце для нижнього колонтитула 3">
            <a:extLst>
              <a:ext uri="{FF2B5EF4-FFF2-40B4-BE49-F238E27FC236}">
                <a16:creationId xmlns:a16="http://schemas.microsoft.com/office/drawing/2014/main" id="{978EA37A-3901-3741-7055-6A7E594A78CF}"/>
              </a:ext>
            </a:extLst>
          </p:cNvPr>
          <p:cNvSpPr>
            <a:spLocks noGrp="1"/>
          </p:cNvSpPr>
          <p:nvPr>
            <p:ph type="ftr" sz="quarter" idx="11"/>
          </p:nvPr>
        </p:nvSpPr>
        <p:spPr/>
        <p:txBody>
          <a:bodyPr/>
          <a:lstStyle/>
          <a:p>
            <a:endParaRPr lang="LID4096"/>
          </a:p>
        </p:txBody>
      </p:sp>
      <p:sp>
        <p:nvSpPr>
          <p:cNvPr id="5" name="Місце для номера слайда 4">
            <a:extLst>
              <a:ext uri="{FF2B5EF4-FFF2-40B4-BE49-F238E27FC236}">
                <a16:creationId xmlns:a16="http://schemas.microsoft.com/office/drawing/2014/main" id="{976147BA-A46C-0A52-D6B9-155F504C7F94}"/>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383035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C648AB2E-985B-E93C-C36E-128F85C2640F}"/>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3" name="Місце для нижнього колонтитула 2">
            <a:extLst>
              <a:ext uri="{FF2B5EF4-FFF2-40B4-BE49-F238E27FC236}">
                <a16:creationId xmlns:a16="http://schemas.microsoft.com/office/drawing/2014/main" id="{654F2274-4054-77CC-518A-3FD6C2EFAFB5}"/>
              </a:ext>
            </a:extLst>
          </p:cNvPr>
          <p:cNvSpPr>
            <a:spLocks noGrp="1"/>
          </p:cNvSpPr>
          <p:nvPr>
            <p:ph type="ftr" sz="quarter" idx="11"/>
          </p:nvPr>
        </p:nvSpPr>
        <p:spPr/>
        <p:txBody>
          <a:bodyPr/>
          <a:lstStyle/>
          <a:p>
            <a:endParaRPr lang="LID4096"/>
          </a:p>
        </p:txBody>
      </p:sp>
      <p:sp>
        <p:nvSpPr>
          <p:cNvPr id="4" name="Місце для номера слайда 3">
            <a:extLst>
              <a:ext uri="{FF2B5EF4-FFF2-40B4-BE49-F238E27FC236}">
                <a16:creationId xmlns:a16="http://schemas.microsoft.com/office/drawing/2014/main" id="{EB3F66C9-EDC1-D468-4410-8C682EEEF3F2}"/>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24912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7F3369-903C-F5FC-3E51-2856311FF899}"/>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LID4096"/>
          </a:p>
        </p:txBody>
      </p:sp>
      <p:sp>
        <p:nvSpPr>
          <p:cNvPr id="3" name="Місце для вмісту 2">
            <a:extLst>
              <a:ext uri="{FF2B5EF4-FFF2-40B4-BE49-F238E27FC236}">
                <a16:creationId xmlns:a16="http://schemas.microsoft.com/office/drawing/2014/main" id="{05555990-4700-8DFF-374E-2092D9D13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тексту 3">
            <a:extLst>
              <a:ext uri="{FF2B5EF4-FFF2-40B4-BE49-F238E27FC236}">
                <a16:creationId xmlns:a16="http://schemas.microsoft.com/office/drawing/2014/main" id="{5E11A232-4536-7162-2E16-C633C12CC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55581D08-075E-794C-C59A-B98D52BD6DBD}"/>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6" name="Місце для нижнього колонтитула 5">
            <a:extLst>
              <a:ext uri="{FF2B5EF4-FFF2-40B4-BE49-F238E27FC236}">
                <a16:creationId xmlns:a16="http://schemas.microsoft.com/office/drawing/2014/main" id="{5829F72D-4B47-0F9E-7985-4D7A76A04226}"/>
              </a:ext>
            </a:extLst>
          </p:cNvPr>
          <p:cNvSpPr>
            <a:spLocks noGrp="1"/>
          </p:cNvSpPr>
          <p:nvPr>
            <p:ph type="ftr" sz="quarter" idx="11"/>
          </p:nvPr>
        </p:nvSpPr>
        <p:spPr/>
        <p:txBody>
          <a:bodyPr/>
          <a:lstStyle/>
          <a:p>
            <a:endParaRPr lang="LID4096"/>
          </a:p>
        </p:txBody>
      </p:sp>
      <p:sp>
        <p:nvSpPr>
          <p:cNvPr id="7" name="Місце для номера слайда 6">
            <a:extLst>
              <a:ext uri="{FF2B5EF4-FFF2-40B4-BE49-F238E27FC236}">
                <a16:creationId xmlns:a16="http://schemas.microsoft.com/office/drawing/2014/main" id="{4755CE82-1C71-1872-FD98-002DF84FFDDC}"/>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266309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9F865E-CB9E-BEEC-ABDC-24A4F5E257B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LID4096"/>
          </a:p>
        </p:txBody>
      </p:sp>
      <p:sp>
        <p:nvSpPr>
          <p:cNvPr id="3" name="Місце для зображення 2">
            <a:extLst>
              <a:ext uri="{FF2B5EF4-FFF2-40B4-BE49-F238E27FC236}">
                <a16:creationId xmlns:a16="http://schemas.microsoft.com/office/drawing/2014/main" id="{2E1EA132-0A07-642E-0021-9E528475F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Місце для тексту 3">
            <a:extLst>
              <a:ext uri="{FF2B5EF4-FFF2-40B4-BE49-F238E27FC236}">
                <a16:creationId xmlns:a16="http://schemas.microsoft.com/office/drawing/2014/main" id="{15EF9AE7-83E6-6365-484F-A56681EF0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470679A-D9F7-523C-FF26-5D561EF63196}"/>
              </a:ext>
            </a:extLst>
          </p:cNvPr>
          <p:cNvSpPr>
            <a:spLocks noGrp="1"/>
          </p:cNvSpPr>
          <p:nvPr>
            <p:ph type="dt" sz="half" idx="10"/>
          </p:nvPr>
        </p:nvSpPr>
        <p:spPr/>
        <p:txBody>
          <a:bodyPr/>
          <a:lstStyle/>
          <a:p>
            <a:fld id="{A974A022-DF96-440D-B785-2011D4CDC9E6}" type="datetimeFigureOut">
              <a:rPr lang="LID4096" smtClean="0"/>
              <a:t>02/19/2023</a:t>
            </a:fld>
            <a:endParaRPr lang="LID4096"/>
          </a:p>
        </p:txBody>
      </p:sp>
      <p:sp>
        <p:nvSpPr>
          <p:cNvPr id="6" name="Місце для нижнього колонтитула 5">
            <a:extLst>
              <a:ext uri="{FF2B5EF4-FFF2-40B4-BE49-F238E27FC236}">
                <a16:creationId xmlns:a16="http://schemas.microsoft.com/office/drawing/2014/main" id="{97AB38F8-96A1-0DF1-DBD5-C77014F577B8}"/>
              </a:ext>
            </a:extLst>
          </p:cNvPr>
          <p:cNvSpPr>
            <a:spLocks noGrp="1"/>
          </p:cNvSpPr>
          <p:nvPr>
            <p:ph type="ftr" sz="quarter" idx="11"/>
          </p:nvPr>
        </p:nvSpPr>
        <p:spPr/>
        <p:txBody>
          <a:bodyPr/>
          <a:lstStyle/>
          <a:p>
            <a:endParaRPr lang="LID4096"/>
          </a:p>
        </p:txBody>
      </p:sp>
      <p:sp>
        <p:nvSpPr>
          <p:cNvPr id="7" name="Місце для номера слайда 6">
            <a:extLst>
              <a:ext uri="{FF2B5EF4-FFF2-40B4-BE49-F238E27FC236}">
                <a16:creationId xmlns:a16="http://schemas.microsoft.com/office/drawing/2014/main" id="{AB7562BF-8CA6-A044-407A-4B3226F851BB}"/>
              </a:ext>
            </a:extLst>
          </p:cNvPr>
          <p:cNvSpPr>
            <a:spLocks noGrp="1"/>
          </p:cNvSpPr>
          <p:nvPr>
            <p:ph type="sldNum" sz="quarter" idx="12"/>
          </p:nvPr>
        </p:nvSpPr>
        <p:spPr/>
        <p:txBody>
          <a:bodyPr/>
          <a:lstStyle/>
          <a:p>
            <a:fld id="{BADAB060-D844-4832-AFD9-5A34BEF1C3CC}" type="slidenum">
              <a:rPr lang="LID4096" smtClean="0"/>
              <a:t>‹№›</a:t>
            </a:fld>
            <a:endParaRPr lang="LID4096"/>
          </a:p>
        </p:txBody>
      </p:sp>
    </p:spTree>
    <p:extLst>
      <p:ext uri="{BB962C8B-B14F-4D97-AF65-F5344CB8AC3E}">
        <p14:creationId xmlns:p14="http://schemas.microsoft.com/office/powerpoint/2010/main" val="96718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4ADD5C3-ECF2-4E30-C462-DED646997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LID4096"/>
          </a:p>
        </p:txBody>
      </p:sp>
      <p:sp>
        <p:nvSpPr>
          <p:cNvPr id="3" name="Місце для тексту 2">
            <a:extLst>
              <a:ext uri="{FF2B5EF4-FFF2-40B4-BE49-F238E27FC236}">
                <a16:creationId xmlns:a16="http://schemas.microsoft.com/office/drawing/2014/main" id="{57F3785F-D2C8-3F5F-9D2C-BE917C193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LID4096"/>
          </a:p>
        </p:txBody>
      </p:sp>
      <p:sp>
        <p:nvSpPr>
          <p:cNvPr id="4" name="Місце для дати 3">
            <a:extLst>
              <a:ext uri="{FF2B5EF4-FFF2-40B4-BE49-F238E27FC236}">
                <a16:creationId xmlns:a16="http://schemas.microsoft.com/office/drawing/2014/main" id="{8E37D4F7-95CE-533F-667A-63AEE4FC59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4A022-DF96-440D-B785-2011D4CDC9E6}" type="datetimeFigureOut">
              <a:rPr lang="LID4096" smtClean="0"/>
              <a:t>02/19/2023</a:t>
            </a:fld>
            <a:endParaRPr lang="LID4096"/>
          </a:p>
        </p:txBody>
      </p:sp>
      <p:sp>
        <p:nvSpPr>
          <p:cNvPr id="5" name="Місце для нижнього колонтитула 4">
            <a:extLst>
              <a:ext uri="{FF2B5EF4-FFF2-40B4-BE49-F238E27FC236}">
                <a16:creationId xmlns:a16="http://schemas.microsoft.com/office/drawing/2014/main" id="{0A1A7B17-FFB8-78E5-3BC9-BBA03A2FB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Місце для номера слайда 5">
            <a:extLst>
              <a:ext uri="{FF2B5EF4-FFF2-40B4-BE49-F238E27FC236}">
                <a16:creationId xmlns:a16="http://schemas.microsoft.com/office/drawing/2014/main" id="{781FA71C-2997-741F-99B1-DE3BB9A80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AB060-D844-4832-AFD9-5A34BEF1C3CC}" type="slidenum">
              <a:rPr lang="LID4096" smtClean="0"/>
              <a:t>‹№›</a:t>
            </a:fld>
            <a:endParaRPr lang="LID4096"/>
          </a:p>
        </p:txBody>
      </p:sp>
    </p:spTree>
    <p:extLst>
      <p:ext uri="{BB962C8B-B14F-4D97-AF65-F5344CB8AC3E}">
        <p14:creationId xmlns:p14="http://schemas.microsoft.com/office/powerpoint/2010/main" val="6736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customXml" Target="../ink/ink2.xml"/><Relationship Id="rId4" Type="http://schemas.openxmlformats.org/officeDocument/2006/relationships/image" Target="../media/image2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8.png"/><Relationship Id="rId18" Type="http://schemas.openxmlformats.org/officeDocument/2006/relationships/image" Target="../media/image10.png"/><Relationship Id="rId26" Type="http://schemas.openxmlformats.org/officeDocument/2006/relationships/customXml" Target="../ink/ink18.xml"/><Relationship Id="rId21" Type="http://schemas.openxmlformats.org/officeDocument/2006/relationships/customXml" Target="../ink/ink16.xml"/><Relationship Id="rId7" Type="http://schemas.openxmlformats.org/officeDocument/2006/relationships/customXml" Target="../ink/ink6.xml"/><Relationship Id="rId12" Type="http://schemas.openxmlformats.org/officeDocument/2006/relationships/customXml" Target="../ink/ink11.xml"/><Relationship Id="rId17" Type="http://schemas.openxmlformats.org/officeDocument/2006/relationships/customXml" Target="../ink/ink14.xml"/><Relationship Id="rId25" Type="http://schemas.openxmlformats.org/officeDocument/2006/relationships/image" Target="../media/image13.png"/><Relationship Id="rId2" Type="http://schemas.openxmlformats.org/officeDocument/2006/relationships/customXml" Target="../ink/ink4.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70.png"/><Relationship Id="rId11" Type="http://schemas.openxmlformats.org/officeDocument/2006/relationships/customXml" Target="../ink/ink10.xml"/><Relationship Id="rId24" Type="http://schemas.openxmlformats.org/officeDocument/2006/relationships/customXml" Target="../ink/ink17.xml"/><Relationship Id="rId5" Type="http://schemas.openxmlformats.org/officeDocument/2006/relationships/customXml" Target="../ink/ink5.xml"/><Relationship Id="rId15" Type="http://schemas.openxmlformats.org/officeDocument/2006/relationships/customXml" Target="../ink/ink13.xml"/><Relationship Id="rId23" Type="http://schemas.openxmlformats.org/officeDocument/2006/relationships/image" Target="../media/image12.png"/><Relationship Id="rId28" Type="http://schemas.openxmlformats.org/officeDocument/2006/relationships/image" Target="../media/image5.png"/><Relationship Id="rId10" Type="http://schemas.openxmlformats.org/officeDocument/2006/relationships/customXml" Target="../ink/ink9.xml"/><Relationship Id="rId19" Type="http://schemas.openxmlformats.org/officeDocument/2006/relationships/customXml" Target="../ink/ink15.xml"/><Relationship Id="rId4" Type="http://schemas.openxmlformats.org/officeDocument/2006/relationships/image" Target="../media/image60.png"/><Relationship Id="rId9" Type="http://schemas.openxmlformats.org/officeDocument/2006/relationships/customXml" Target="../ink/ink8.xml"/><Relationship Id="rId14" Type="http://schemas.openxmlformats.org/officeDocument/2006/relationships/customXml" Target="../ink/ink12.xml"/><Relationship Id="rId27"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19.png"/><Relationship Id="rId18" Type="http://schemas.openxmlformats.org/officeDocument/2006/relationships/customXml" Target="../ink/ink24.xml"/><Relationship Id="rId26" Type="http://schemas.openxmlformats.org/officeDocument/2006/relationships/image" Target="../media/image8.jpeg"/><Relationship Id="rId3" Type="http://schemas.openxmlformats.org/officeDocument/2006/relationships/diagramLayout" Target="../diagrams/layout3.xml"/><Relationship Id="rId21" Type="http://schemas.openxmlformats.org/officeDocument/2006/relationships/image" Target="../media/image23.png"/><Relationship Id="rId7" Type="http://schemas.openxmlformats.org/officeDocument/2006/relationships/image" Target="../media/image7.jpeg"/><Relationship Id="rId12" Type="http://schemas.openxmlformats.org/officeDocument/2006/relationships/customXml" Target="../ink/ink21.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diagramData" Target="../diagrams/data3.xml"/><Relationship Id="rId16" Type="http://schemas.openxmlformats.org/officeDocument/2006/relationships/customXml" Target="../ink/ink23.xml"/><Relationship Id="rId20" Type="http://schemas.openxmlformats.org/officeDocument/2006/relationships/customXml" Target="../ink/ink25.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18.png"/><Relationship Id="rId24" Type="http://schemas.openxmlformats.org/officeDocument/2006/relationships/customXml" Target="../ink/ink27.xml"/><Relationship Id="rId5" Type="http://schemas.openxmlformats.org/officeDocument/2006/relationships/diagramColors" Target="../diagrams/colors3.xml"/><Relationship Id="rId15" Type="http://schemas.openxmlformats.org/officeDocument/2006/relationships/image" Target="../media/image20.png"/><Relationship Id="rId23" Type="http://schemas.openxmlformats.org/officeDocument/2006/relationships/image" Target="../media/image24.png"/><Relationship Id="rId10" Type="http://schemas.openxmlformats.org/officeDocument/2006/relationships/customXml" Target="../ink/ink20.xml"/><Relationship Id="rId19" Type="http://schemas.openxmlformats.org/officeDocument/2006/relationships/image" Target="../media/image22.png"/><Relationship Id="rId4" Type="http://schemas.openxmlformats.org/officeDocument/2006/relationships/diagramQuickStyle" Target="../diagrams/quickStyle3.xml"/><Relationship Id="rId9" Type="http://schemas.openxmlformats.org/officeDocument/2006/relationships/image" Target="../media/image17.png"/><Relationship Id="rId14" Type="http://schemas.openxmlformats.org/officeDocument/2006/relationships/customXml" Target="../ink/ink22.xml"/><Relationship Id="rId22" Type="http://schemas.openxmlformats.org/officeDocument/2006/relationships/customXml" Target="../ink/ink2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33.xml"/><Relationship Id="rId3" Type="http://schemas.openxmlformats.org/officeDocument/2006/relationships/customXml" Target="../ink/ink28.xml"/><Relationship Id="rId7" Type="http://schemas.openxmlformats.org/officeDocument/2006/relationships/customXml" Target="../ink/ink30.xml"/><Relationship Id="rId12"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50.png"/><Relationship Id="rId11" Type="http://schemas.openxmlformats.org/officeDocument/2006/relationships/customXml" Target="../ink/ink32.xml"/><Relationship Id="rId5" Type="http://schemas.openxmlformats.org/officeDocument/2006/relationships/customXml" Target="../ink/ink29.xml"/><Relationship Id="rId10" Type="http://schemas.openxmlformats.org/officeDocument/2006/relationships/image" Target="../media/image26.png"/><Relationship Id="rId4" Type="http://schemas.openxmlformats.org/officeDocument/2006/relationships/image" Target="../media/image61.png"/><Relationship Id="rId9" Type="http://schemas.openxmlformats.org/officeDocument/2006/relationships/customXml" Target="../ink/ink31.xml"/><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63" name="Rectangle 62">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64" name="Rectangle 63">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17" name="TextBox 16">
            <a:extLst>
              <a:ext uri="{FF2B5EF4-FFF2-40B4-BE49-F238E27FC236}">
                <a16:creationId xmlns:a16="http://schemas.microsoft.com/office/drawing/2014/main" id="{A448FC95-9582-246B-5E28-23BA28417757}"/>
              </a:ext>
            </a:extLst>
          </p:cNvPr>
          <p:cNvSpPr txBox="1"/>
          <p:nvPr/>
        </p:nvSpPr>
        <p:spPr>
          <a:xfrm>
            <a:off x="1" y="662400"/>
            <a:ext cx="7772400" cy="1492132"/>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uk-UA" sz="2800" dirty="0">
                <a:latin typeface="Times New Roman" panose="02020603050405020304" pitchFamily="18" charset="0"/>
                <a:ea typeface="+mj-ea"/>
                <a:cs typeface="Times New Roman" panose="02020603050405020304" pitchFamily="18" charset="0"/>
              </a:rPr>
              <a:t>Урок виробничого навчання з учнями  I курсу</a:t>
            </a:r>
          </a:p>
        </p:txBody>
      </p:sp>
      <p:sp>
        <p:nvSpPr>
          <p:cNvPr id="3" name="TextBox 2">
            <a:extLst>
              <a:ext uri="{FF2B5EF4-FFF2-40B4-BE49-F238E27FC236}">
                <a16:creationId xmlns:a16="http://schemas.microsoft.com/office/drawing/2014/main" id="{C6747ED8-CB00-59A6-2FD6-BC74319333FD}"/>
              </a:ext>
            </a:extLst>
          </p:cNvPr>
          <p:cNvSpPr txBox="1"/>
          <p:nvPr/>
        </p:nvSpPr>
        <p:spPr>
          <a:xfrm>
            <a:off x="0" y="2286001"/>
            <a:ext cx="6161540" cy="4142791"/>
          </a:xfrm>
          <a:prstGeom prst="rect">
            <a:avLst/>
          </a:prstGeom>
        </p:spPr>
        <p:txBody>
          <a:bodyPr vert="horz" lIns="91440" tIns="45720" rIns="91440" bIns="45720" rtlCol="0">
            <a:normAutofit/>
          </a:bodyPr>
          <a:lstStyle/>
          <a:p>
            <a:pPr>
              <a:lnSpc>
                <a:spcPct val="90000"/>
              </a:lnSpc>
              <a:spcAft>
                <a:spcPts val="600"/>
              </a:spcAft>
            </a:pPr>
            <a:r>
              <a:rPr lang="uk-UA" sz="2800" b="1" dirty="0">
                <a:solidFill>
                  <a:schemeClr val="tx1">
                    <a:alpha val="60000"/>
                  </a:schemeClr>
                </a:solidFill>
                <a:latin typeface="Times New Roman" panose="02020603050405020304" pitchFamily="18" charset="0"/>
                <a:cs typeface="Times New Roman" panose="02020603050405020304" pitchFamily="18" charset="0"/>
              </a:rPr>
              <a:t>Професія: «Електрогазозварник. Електрозварник на автоматичних та напівавтоматичних машинах»</a:t>
            </a:r>
          </a:p>
          <a:p>
            <a:pPr>
              <a:lnSpc>
                <a:spcPct val="90000"/>
              </a:lnSpc>
              <a:spcAft>
                <a:spcPts val="600"/>
              </a:spcAft>
            </a:pPr>
            <a:endParaRPr lang="uk-UA" sz="2800" b="1" dirty="0">
              <a:solidFill>
                <a:schemeClr val="tx1">
                  <a:alpha val="60000"/>
                </a:schemeClr>
              </a:solidFill>
              <a:latin typeface="Times New Roman" panose="02020603050405020304" pitchFamily="18" charset="0"/>
              <a:cs typeface="Times New Roman" panose="02020603050405020304" pitchFamily="18" charset="0"/>
            </a:endParaRPr>
          </a:p>
          <a:p>
            <a:pPr>
              <a:lnSpc>
                <a:spcPct val="90000"/>
              </a:lnSpc>
              <a:spcAft>
                <a:spcPts val="600"/>
              </a:spcAft>
            </a:pPr>
            <a:endParaRPr lang="uk-UA" sz="2800" b="1" dirty="0">
              <a:solidFill>
                <a:schemeClr val="tx1">
                  <a:alpha val="60000"/>
                </a:schemeClr>
              </a:solidFill>
              <a:latin typeface="Times New Roman" panose="02020603050405020304" pitchFamily="18" charset="0"/>
              <a:cs typeface="Times New Roman" panose="02020603050405020304" pitchFamily="18" charset="0"/>
            </a:endParaRPr>
          </a:p>
          <a:p>
            <a:pPr>
              <a:lnSpc>
                <a:spcPct val="90000"/>
              </a:lnSpc>
              <a:spcAft>
                <a:spcPts val="600"/>
              </a:spcAft>
            </a:pPr>
            <a:endParaRPr lang="uk-UA" sz="2800" b="1" dirty="0">
              <a:solidFill>
                <a:schemeClr val="tx1">
                  <a:alpha val="60000"/>
                </a:schemeClr>
              </a:solidFill>
              <a:latin typeface="Times New Roman" panose="02020603050405020304" pitchFamily="18" charset="0"/>
              <a:cs typeface="Times New Roman" panose="02020603050405020304" pitchFamily="18" charset="0"/>
            </a:endParaRPr>
          </a:p>
          <a:p>
            <a:pPr>
              <a:lnSpc>
                <a:spcPct val="90000"/>
              </a:lnSpc>
              <a:spcAft>
                <a:spcPts val="600"/>
              </a:spcAft>
            </a:pPr>
            <a:r>
              <a:rPr lang="uk-UA" sz="2800" b="1" dirty="0">
                <a:solidFill>
                  <a:schemeClr val="tx1">
                    <a:alpha val="60000"/>
                  </a:schemeClr>
                </a:solidFill>
                <a:latin typeface="Times New Roman" panose="02020603050405020304" pitchFamily="18" charset="0"/>
                <a:cs typeface="Times New Roman" panose="02020603050405020304" pitchFamily="18" charset="0"/>
              </a:rPr>
              <a:t>                              </a:t>
            </a:r>
            <a:r>
              <a:rPr lang="en-US" sz="2000" dirty="0" err="1">
                <a:solidFill>
                  <a:schemeClr val="tx1">
                    <a:alpha val="60000"/>
                  </a:schemeClr>
                </a:solidFill>
                <a:latin typeface="Times New Roman" panose="02020603050405020304" pitchFamily="18" charset="0"/>
                <a:cs typeface="Times New Roman" panose="02020603050405020304" pitchFamily="18" charset="0"/>
              </a:rPr>
              <a:t>Майстер</a:t>
            </a:r>
            <a:r>
              <a:rPr lang="uk-UA" sz="2000" dirty="0">
                <a:solidFill>
                  <a:schemeClr val="tx1">
                    <a:alpha val="60000"/>
                  </a:schemeClr>
                </a:solidFill>
                <a:latin typeface="Times New Roman" panose="02020603050405020304" pitchFamily="18" charset="0"/>
                <a:cs typeface="Times New Roman" panose="02020603050405020304" pitchFamily="18" charset="0"/>
              </a:rPr>
              <a:t> в/н</a:t>
            </a:r>
            <a:r>
              <a:rPr lang="en-US" sz="2000" dirty="0">
                <a:solidFill>
                  <a:schemeClr val="tx1">
                    <a:alpha val="60000"/>
                  </a:schemeClr>
                </a:solidFill>
                <a:latin typeface="Times New Roman" panose="02020603050405020304" pitchFamily="18" charset="0"/>
                <a:cs typeface="Times New Roman" panose="02020603050405020304" pitchFamily="18" charset="0"/>
              </a:rPr>
              <a:t>  </a:t>
            </a:r>
            <a:r>
              <a:rPr lang="en-US" sz="2000" dirty="0" err="1">
                <a:solidFill>
                  <a:schemeClr val="tx1">
                    <a:alpha val="60000"/>
                  </a:schemeClr>
                </a:solidFill>
                <a:latin typeface="Times New Roman" panose="02020603050405020304" pitchFamily="18" charset="0"/>
                <a:cs typeface="Times New Roman" panose="02020603050405020304" pitchFamily="18" charset="0"/>
              </a:rPr>
              <a:t>Полупанов</a:t>
            </a:r>
            <a:r>
              <a:rPr lang="en-US" sz="2000" dirty="0">
                <a:solidFill>
                  <a:schemeClr val="tx1">
                    <a:alpha val="60000"/>
                  </a:schemeClr>
                </a:solidFill>
                <a:latin typeface="Times New Roman" panose="02020603050405020304" pitchFamily="18" charset="0"/>
                <a:cs typeface="Times New Roman" panose="02020603050405020304" pitchFamily="18" charset="0"/>
              </a:rPr>
              <a:t> В.О</a:t>
            </a:r>
            <a:r>
              <a:rPr lang="en-US" sz="2000" dirty="0">
                <a:solidFill>
                  <a:schemeClr val="tx1">
                    <a:alpha val="60000"/>
                  </a:schemeClr>
                </a:solidFill>
              </a:rPr>
              <a:t>.</a:t>
            </a:r>
          </a:p>
        </p:txBody>
      </p:sp>
      <p:grpSp>
        <p:nvGrpSpPr>
          <p:cNvPr id="66" name="Group 65">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67" name="Freeform: Shape 66">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68" name="Freeform: Shape 67">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Рисунок 6">
            <a:extLst>
              <a:ext uri="{FF2B5EF4-FFF2-40B4-BE49-F238E27FC236}">
                <a16:creationId xmlns:a16="http://schemas.microsoft.com/office/drawing/2014/main" id="{1E0570CB-6581-14F0-F6C2-07579F0E297C}"/>
              </a:ext>
            </a:extLst>
          </p:cNvPr>
          <p:cNvPicPr>
            <a:picLocks noChangeAspect="1"/>
          </p:cNvPicPr>
          <p:nvPr/>
        </p:nvPicPr>
        <p:blipFill rotWithShape="1">
          <a:blip r:embed="rId2"/>
          <a:srcRect b="6549"/>
          <a:stretch/>
        </p:blipFill>
        <p:spPr>
          <a:xfrm>
            <a:off x="8444203" y="102637"/>
            <a:ext cx="3666931" cy="2297616"/>
          </a:xfrm>
          <a:prstGeom prst="rect">
            <a:avLst/>
          </a:prstGeom>
        </p:spPr>
      </p:pic>
      <p:grpSp>
        <p:nvGrpSpPr>
          <p:cNvPr id="70" name="Group 69">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71" name="Freeform: Shape 70">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72" name="Freeform: Shape 71">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4" name="Group 73">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75" name="Freeform: Shape 74">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76" name="Freeform: Shape 75">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Рисунок 8">
            <a:extLst>
              <a:ext uri="{FF2B5EF4-FFF2-40B4-BE49-F238E27FC236}">
                <a16:creationId xmlns:a16="http://schemas.microsoft.com/office/drawing/2014/main" id="{4D0DD25A-C11B-C675-9399-328B3BAB8D64}"/>
              </a:ext>
            </a:extLst>
          </p:cNvPr>
          <p:cNvPicPr>
            <a:picLocks noChangeAspect="1"/>
          </p:cNvPicPr>
          <p:nvPr/>
        </p:nvPicPr>
        <p:blipFill rotWithShape="1">
          <a:blip r:embed="rId3"/>
          <a:srcRect t="11217" r="-3" b="-3"/>
          <a:stretch/>
        </p:blipFill>
        <p:spPr>
          <a:xfrm>
            <a:off x="5943600" y="3062653"/>
            <a:ext cx="2817845" cy="2227804"/>
          </a:xfrm>
          <a:prstGeom prst="rect">
            <a:avLst/>
          </a:prstGeom>
        </p:spPr>
      </p:pic>
      <p:pic>
        <p:nvPicPr>
          <p:cNvPr id="5" name="Рисунок 4">
            <a:extLst>
              <a:ext uri="{FF2B5EF4-FFF2-40B4-BE49-F238E27FC236}">
                <a16:creationId xmlns:a16="http://schemas.microsoft.com/office/drawing/2014/main" id="{A15AD62A-D0AC-A7BF-A796-6DE75187056E}"/>
              </a:ext>
            </a:extLst>
          </p:cNvPr>
          <p:cNvPicPr>
            <a:picLocks noChangeAspect="1"/>
          </p:cNvPicPr>
          <p:nvPr/>
        </p:nvPicPr>
        <p:blipFill rotWithShape="1">
          <a:blip r:embed="rId4"/>
          <a:srcRect l="10244" r="4181" b="1"/>
          <a:stretch/>
        </p:blipFill>
        <p:spPr>
          <a:xfrm>
            <a:off x="9395927" y="4068146"/>
            <a:ext cx="2796069" cy="2789851"/>
          </a:xfrm>
          <a:prstGeom prst="rect">
            <a:avLst/>
          </a:prstGeom>
        </p:spPr>
      </p:pic>
    </p:spTree>
    <p:extLst>
      <p:ext uri="{BB962C8B-B14F-4D97-AF65-F5344CB8AC3E}">
        <p14:creationId xmlns:p14="http://schemas.microsoft.com/office/powerpoint/2010/main" val="36974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B6816-66B5-2840-801E-35C3343E93F1}"/>
              </a:ext>
            </a:extLst>
          </p:cNvPr>
          <p:cNvSpPr>
            <a:spLocks noGrp="1"/>
          </p:cNvSpPr>
          <p:nvPr>
            <p:ph type="title"/>
          </p:nvPr>
        </p:nvSpPr>
        <p:spPr>
          <a:xfrm>
            <a:off x="129209" y="102119"/>
            <a:ext cx="11986591" cy="1606365"/>
          </a:xfrm>
        </p:spPr>
        <p:txBody>
          <a:bodyPr>
            <a:normAutofit fontScale="90000"/>
          </a:bodyPr>
          <a:lstStyle/>
          <a:p>
            <a:pPr>
              <a:lnSpc>
                <a:spcPct val="150000"/>
              </a:lnSpc>
            </a:pPr>
            <a:br>
              <a:rPr lang="uk-UA" dirty="0"/>
            </a:br>
            <a:br>
              <a:rPr lang="uk-UA" dirty="0"/>
            </a:br>
            <a:br>
              <a:rPr lang="uk-UA" dirty="0"/>
            </a:br>
            <a:br>
              <a:rPr lang="uk-UA" dirty="0"/>
            </a:br>
            <a:br>
              <a:rPr lang="uk-UA" dirty="0"/>
            </a:br>
            <a:br>
              <a:rPr lang="uk-UA" dirty="0"/>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r>
              <a:rPr lang="uk-UA" sz="1800" dirty="0">
                <a:effectLst/>
                <a:latin typeface="Times New Roman" panose="02020603050405020304" pitchFamily="18" charset="0"/>
                <a:ea typeface="Calibri" panose="020F0502020204030204" pitchFamily="34" charset="0"/>
              </a:rPr>
              <a:t>                                                                                                                               </a:t>
            </a: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r>
              <a:rPr lang="uk-UA" sz="1800" dirty="0">
                <a:effectLst/>
                <a:latin typeface="Times New Roman" panose="02020603050405020304" pitchFamily="18" charset="0"/>
                <a:ea typeface="Calibri" panose="020F0502020204030204" pitchFamily="34" charset="0"/>
              </a:rPr>
              <a:t>Під час зварювання кутом уперед  зменшуються глибина                   При зварюванні кутом назад глибина проварювання і висота</a:t>
            </a:r>
            <a:br>
              <a:rPr lang="uk-UA" sz="1800" dirty="0">
                <a:effectLst/>
                <a:latin typeface="Times New Roman" panose="02020603050405020304" pitchFamily="18" charset="0"/>
                <a:ea typeface="Calibri" panose="020F0502020204030204" pitchFamily="34" charset="0"/>
              </a:rPr>
            </a:br>
            <a:r>
              <a:rPr lang="uk-UA" sz="1800" dirty="0">
                <a:effectLst/>
                <a:latin typeface="Times New Roman" panose="02020603050405020304" pitchFamily="18" charset="0"/>
                <a:ea typeface="Calibri" panose="020F0502020204030204" pitchFamily="34" charset="0"/>
              </a:rPr>
              <a:t>проварювання і висота випуклості шва, але помітно                            випуклості збільшуються, але зменшується ширина.</a:t>
            </a:r>
            <a:br>
              <a:rPr lang="uk-UA" sz="1800" dirty="0">
                <a:effectLst/>
                <a:latin typeface="Times New Roman" panose="02020603050405020304" pitchFamily="18" charset="0"/>
                <a:ea typeface="Calibri" panose="020F0502020204030204" pitchFamily="34" charset="0"/>
              </a:rPr>
            </a:br>
            <a:r>
              <a:rPr lang="uk-UA" sz="1800" dirty="0">
                <a:effectLst/>
                <a:latin typeface="Times New Roman" panose="02020603050405020304" pitchFamily="18" charset="0"/>
                <a:ea typeface="Calibri" panose="020F0502020204030204" pitchFamily="34" charset="0"/>
              </a:rPr>
              <a:t>зростає його ширина. Це дає змогу використовувати                            Прогрівання кромок недостатнє, тому можливі </a:t>
            </a:r>
            <a:r>
              <a:rPr lang="uk-UA" sz="1800" dirty="0" err="1">
                <a:effectLst/>
                <a:latin typeface="Times New Roman" panose="02020603050405020304" pitchFamily="18" charset="0"/>
                <a:ea typeface="Calibri" panose="020F0502020204030204" pitchFamily="34" charset="0"/>
              </a:rPr>
              <a:t>несплавлювання</a:t>
            </a:r>
            <a:br>
              <a:rPr lang="uk-UA" sz="1800" dirty="0">
                <a:effectLst/>
                <a:latin typeface="Times New Roman" panose="02020603050405020304" pitchFamily="18" charset="0"/>
                <a:ea typeface="Calibri" panose="020F0502020204030204" pitchFamily="34" charset="0"/>
              </a:rPr>
            </a:br>
            <a:r>
              <a:rPr lang="uk-UA" sz="1800" dirty="0">
                <a:effectLst/>
                <a:latin typeface="Times New Roman" panose="02020603050405020304" pitchFamily="18" charset="0"/>
                <a:ea typeface="Calibri" panose="020F0502020204030204" pitchFamily="34" charset="0"/>
              </a:rPr>
              <a:t>цей спосіб для зварювання металу невеликої товщини.                        </a:t>
            </a:r>
            <a:r>
              <a:rPr lang="uk-UA" sz="1800" dirty="0">
                <a:latin typeface="Times New Roman" panose="02020603050405020304" pitchFamily="18" charset="0"/>
                <a:ea typeface="Calibri" panose="020F0502020204030204" pitchFamily="34" charset="0"/>
              </a:rPr>
              <a:t>т</a:t>
            </a:r>
            <a:r>
              <a:rPr lang="uk-UA" sz="1800" dirty="0">
                <a:effectLst/>
                <a:latin typeface="Times New Roman" panose="02020603050405020304" pitchFamily="18" charset="0"/>
                <a:ea typeface="Calibri" panose="020F0502020204030204" pitchFamily="34" charset="0"/>
              </a:rPr>
              <a:t>а утворення пор.</a:t>
            </a: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r>
              <a:rPr lang="uk-UA" sz="1800" dirty="0">
                <a:effectLst/>
                <a:latin typeface="Times New Roman" panose="02020603050405020304" pitchFamily="18" charset="0"/>
                <a:ea typeface="Calibri" panose="020F0502020204030204" pitchFamily="34" charset="0"/>
              </a:rPr>
              <a:t>При зварюванні на спуск  глибина проварювання                         При зварюванні на підйом, навпаки, глибина проварювання     </a:t>
            </a:r>
            <a:br>
              <a:rPr lang="uk-UA" sz="1800" dirty="0">
                <a:effectLst/>
                <a:latin typeface="Times New Roman" panose="02020603050405020304" pitchFamily="18" charset="0"/>
                <a:ea typeface="Calibri" panose="020F0502020204030204" pitchFamily="34" charset="0"/>
              </a:rPr>
            </a:br>
            <a:r>
              <a:rPr lang="uk-UA" sz="1800" dirty="0">
                <a:effectLst/>
                <a:latin typeface="Times New Roman" panose="02020603050405020304" pitchFamily="18" charset="0"/>
                <a:ea typeface="Calibri" panose="020F0502020204030204" pitchFamily="34" charset="0"/>
              </a:rPr>
              <a:t> зменшується, а ширина шва, збільшується                                     </a:t>
            </a:r>
            <a:r>
              <a:rPr lang="uk-UA" sz="1800" dirty="0" err="1">
                <a:effectLst/>
                <a:latin typeface="Times New Roman" panose="02020603050405020304" pitchFamily="18" charset="0"/>
                <a:ea typeface="Calibri" panose="020F0502020204030204" pitchFamily="34" charset="0"/>
              </a:rPr>
              <a:t>збільшується</a:t>
            </a:r>
            <a:r>
              <a:rPr lang="uk-UA" sz="1800" dirty="0">
                <a:effectLst/>
                <a:latin typeface="Times New Roman" panose="02020603050405020304" pitchFamily="18" charset="0"/>
                <a:ea typeface="Calibri" panose="020F0502020204030204" pitchFamily="34" charset="0"/>
              </a:rPr>
              <a:t>  ширина шва зменшується.</a:t>
            </a: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r>
              <a:rPr lang="uk-UA" sz="1800" dirty="0">
                <a:effectLst/>
                <a:latin typeface="Times New Roman" panose="02020603050405020304" pitchFamily="18" charset="0"/>
                <a:ea typeface="Calibri" panose="020F0502020204030204" pitchFamily="34" charset="0"/>
              </a:rPr>
              <a:t>                                    </a:t>
            </a:r>
            <a:r>
              <a:rPr lang="uk-UA" sz="2000" dirty="0">
                <a:solidFill>
                  <a:srgbClr val="C00000"/>
                </a:solidFill>
                <a:effectLst/>
                <a:latin typeface="Times New Roman" panose="02020603050405020304" pitchFamily="18" charset="0"/>
                <a:ea typeface="Calibri" panose="020F0502020204030204" pitchFamily="34" charset="0"/>
              </a:rPr>
              <a:t>Зварювання </a:t>
            </a:r>
            <a:r>
              <a:rPr lang="uk-UA" sz="2000" u="sng" dirty="0">
                <a:solidFill>
                  <a:srgbClr val="C00000"/>
                </a:solidFill>
                <a:effectLst/>
                <a:latin typeface="Times New Roman" panose="02020603050405020304" pitchFamily="18" charset="0"/>
                <a:ea typeface="Calibri" panose="020F0502020204030204" pitchFamily="34" charset="0"/>
              </a:rPr>
              <a:t>під прямим кутом </a:t>
            </a:r>
            <a:r>
              <a:rPr lang="uk-UA" sz="2000" dirty="0">
                <a:solidFill>
                  <a:srgbClr val="C00000"/>
                </a:solidFill>
                <a:effectLst/>
                <a:latin typeface="Times New Roman" panose="02020603050405020304" pitchFamily="18" charset="0"/>
                <a:ea typeface="Calibri" panose="020F0502020204030204" pitchFamily="34" charset="0"/>
              </a:rPr>
              <a:t>виконують у важкодоступних місцях.</a:t>
            </a:r>
            <a:br>
              <a:rPr lang="uk-UA" sz="2000" dirty="0">
                <a:solidFill>
                  <a:srgbClr val="C00000"/>
                </a:solidFill>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Calibri" panose="020F0502020204030204" pitchFamily="34" charset="0"/>
              </a:rPr>
            </a:br>
            <a:endParaRPr lang="LID4096" dirty="0"/>
          </a:p>
        </p:txBody>
      </p:sp>
      <p:pic>
        <p:nvPicPr>
          <p:cNvPr id="3" name="Рисунок 2">
            <a:extLst>
              <a:ext uri="{FF2B5EF4-FFF2-40B4-BE49-F238E27FC236}">
                <a16:creationId xmlns:a16="http://schemas.microsoft.com/office/drawing/2014/main" id="{54D14444-C090-65F0-C2CB-ACF45CA6D4F1}"/>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911" y="94297"/>
            <a:ext cx="3051313" cy="1213135"/>
          </a:xfrm>
          <a:prstGeom prst="rect">
            <a:avLst/>
          </a:prstGeom>
          <a:solidFill>
            <a:srgbClr val="00B0F0"/>
          </a:solidFill>
        </p:spPr>
      </p:pic>
      <p:pic>
        <p:nvPicPr>
          <p:cNvPr id="4" name="Рисунок 3">
            <a:extLst>
              <a:ext uri="{FF2B5EF4-FFF2-40B4-BE49-F238E27FC236}">
                <a16:creationId xmlns:a16="http://schemas.microsoft.com/office/drawing/2014/main" id="{B473D047-2613-C16E-B582-684FD6FFAA5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94767" y="0"/>
            <a:ext cx="3093722" cy="1588570"/>
          </a:xfrm>
          <a:prstGeom prst="rect">
            <a:avLst/>
          </a:prstGeom>
          <a:noFill/>
        </p:spPr>
      </p:pic>
      <p:sp>
        <p:nvSpPr>
          <p:cNvPr id="9" name="TextBox 8">
            <a:extLst>
              <a:ext uri="{FF2B5EF4-FFF2-40B4-BE49-F238E27FC236}">
                <a16:creationId xmlns:a16="http://schemas.microsoft.com/office/drawing/2014/main" id="{8BDEB1C6-49A4-02B6-459A-0208209EA2F4}"/>
              </a:ext>
            </a:extLst>
          </p:cNvPr>
          <p:cNvSpPr txBox="1"/>
          <p:nvPr/>
        </p:nvSpPr>
        <p:spPr>
          <a:xfrm>
            <a:off x="304801" y="1588570"/>
            <a:ext cx="4860757" cy="369332"/>
          </a:xfrm>
          <a:prstGeom prst="rect">
            <a:avLst/>
          </a:prstGeom>
          <a:noFill/>
        </p:spPr>
        <p:txBody>
          <a:bodyPr wrap="square">
            <a:spAutoFit/>
          </a:bodyPr>
          <a:lstStyle/>
          <a:p>
            <a:r>
              <a:rPr lang="uk-UA" sz="1800" dirty="0">
                <a:effectLst/>
                <a:latin typeface="Times New Roman" panose="02020603050405020304" pitchFamily="18" charset="0"/>
                <a:ea typeface="Calibri" panose="020F0502020204030204" pitchFamily="34" charset="0"/>
              </a:rPr>
              <a:t>                                                                                               </a:t>
            </a:r>
            <a:endParaRPr lang="LID4096" dirty="0"/>
          </a:p>
        </p:txBody>
      </p:sp>
      <p:pic>
        <p:nvPicPr>
          <p:cNvPr id="10" name="Рисунок 9" descr="ПОЛОЖЕННЯ ЕЛЕКТРОДА ПРИ ЗВАРЮВАННІ">
            <a:extLst>
              <a:ext uri="{FF2B5EF4-FFF2-40B4-BE49-F238E27FC236}">
                <a16:creationId xmlns:a16="http://schemas.microsoft.com/office/drawing/2014/main" id="{D123F470-4585-0FB7-CC6E-AC6F7C49EB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865" y="3523998"/>
            <a:ext cx="2649278" cy="895602"/>
          </a:xfrm>
          <a:prstGeom prst="rect">
            <a:avLst/>
          </a:prstGeom>
          <a:noFill/>
          <a:ln>
            <a:noFill/>
          </a:ln>
        </p:spPr>
      </p:pic>
      <p:pic>
        <p:nvPicPr>
          <p:cNvPr id="11" name="Рисунок 10" descr="ПОЛОЖЕННЯ ЕЛЕКТРОДА ПРИ ЗВАРЮВАННІ">
            <a:extLst>
              <a:ext uri="{FF2B5EF4-FFF2-40B4-BE49-F238E27FC236}">
                <a16:creationId xmlns:a16="http://schemas.microsoft.com/office/drawing/2014/main" id="{071DDB55-1AC3-0429-2C1A-5D2B880768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1832" y="3393507"/>
            <a:ext cx="2009796" cy="1026093"/>
          </a:xfrm>
          <a:prstGeom prst="rect">
            <a:avLst/>
          </a:prstGeom>
          <a:noFill/>
          <a:ln>
            <a:noFill/>
          </a:ln>
        </p:spPr>
      </p:pic>
      <p:pic>
        <p:nvPicPr>
          <p:cNvPr id="12" name="Рисунок 11" descr="Зображення, що містить текст&#10;&#10;Автоматично згенерований опис">
            <a:extLst>
              <a:ext uri="{FF2B5EF4-FFF2-40B4-BE49-F238E27FC236}">
                <a16:creationId xmlns:a16="http://schemas.microsoft.com/office/drawing/2014/main" id="{8DFC87E3-1682-0172-C4F2-E5590AE98D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7937" y="3393507"/>
            <a:ext cx="1158363" cy="464820"/>
          </a:xfrm>
          <a:prstGeom prst="rect">
            <a:avLst/>
          </a:prstGeom>
          <a:noFill/>
          <a:ln>
            <a:noFill/>
          </a:ln>
        </p:spPr>
      </p:pic>
    </p:spTree>
    <p:extLst>
      <p:ext uri="{BB962C8B-B14F-4D97-AF65-F5344CB8AC3E}">
        <p14:creationId xmlns:p14="http://schemas.microsoft.com/office/powerpoint/2010/main" val="3536588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ECF32-34EE-87C2-4F96-A5FEAC77EF5F}"/>
              </a:ext>
            </a:extLst>
          </p:cNvPr>
          <p:cNvSpPr txBox="1"/>
          <p:nvPr/>
        </p:nvSpPr>
        <p:spPr>
          <a:xfrm>
            <a:off x="96253" y="168442"/>
            <a:ext cx="11951367" cy="374077"/>
          </a:xfrm>
          <a:prstGeom prst="rect">
            <a:avLst/>
          </a:prstGeom>
          <a:solidFill>
            <a:srgbClr val="FFFF00"/>
          </a:solidFill>
        </p:spPr>
        <p:txBody>
          <a:bodyPr wrap="square">
            <a:spAutoFit/>
          </a:bodyPr>
          <a:lstStyle/>
          <a:p>
            <a:pPr algn="ctr">
              <a:lnSpc>
                <a:spcPct val="107000"/>
              </a:lnSpc>
              <a:spcAft>
                <a:spcPts val="800"/>
              </a:spcAft>
            </a:pPr>
            <a:r>
              <a:rPr lang="uk-UA" sz="1800" b="1" u="heavy" dirty="0">
                <a:effectLst/>
                <a:latin typeface="Times New Roman" panose="02020603050405020304" pitchFamily="18" charset="0"/>
                <a:ea typeface="Calibri" panose="020F0502020204030204" pitchFamily="34" charset="0"/>
                <a:cs typeface="Arial" panose="020B0604020202020204" pitchFamily="34" charset="0"/>
              </a:rPr>
              <a:t>Закінчення зварювання</a:t>
            </a:r>
            <a:r>
              <a:rPr lang="uk-UA" sz="1800" dirty="0">
                <a:effectLst/>
                <a:latin typeface="Times New Roman" panose="02020603050405020304" pitchFamily="18" charset="0"/>
                <a:ea typeface="Calibri" panose="020F0502020204030204" pitchFamily="34" charset="0"/>
                <a:cs typeface="Arial" panose="020B0604020202020204" pitchFamily="34" charset="0"/>
              </a:rPr>
              <a:t>. </a:t>
            </a:r>
            <a:endParaRPr lang="uk-U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F65E210-4A35-8E9F-D0ED-002533F398BD}"/>
              </a:ext>
            </a:extLst>
          </p:cNvPr>
          <p:cNvPicPr>
            <a:picLocks noChangeAspect="1"/>
          </p:cNvPicPr>
          <p:nvPr/>
        </p:nvPicPr>
        <p:blipFill>
          <a:blip r:embed="rId2"/>
          <a:stretch>
            <a:fillRect/>
          </a:stretch>
        </p:blipFill>
        <p:spPr>
          <a:xfrm>
            <a:off x="7170820" y="818146"/>
            <a:ext cx="4092511" cy="2005265"/>
          </a:xfrm>
          <a:prstGeom prst="rect">
            <a:avLst/>
          </a:prstGeom>
          <a:ln w="19050">
            <a:solidFill>
              <a:srgbClr val="FF0000"/>
            </a:solidFill>
          </a:ln>
        </p:spPr>
      </p:pic>
      <p:sp>
        <p:nvSpPr>
          <p:cNvPr id="7" name="Rectangle 5">
            <a:extLst>
              <a:ext uri="{FF2B5EF4-FFF2-40B4-BE49-F238E27FC236}">
                <a16:creationId xmlns:a16="http://schemas.microsoft.com/office/drawing/2014/main" id="{F2217A6E-3442-EB8F-D5C8-E9326813770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8" name="Rectangle 6">
            <a:extLst>
              <a:ext uri="{FF2B5EF4-FFF2-40B4-BE49-F238E27FC236}">
                <a16:creationId xmlns:a16="http://schemas.microsoft.com/office/drawing/2014/main" id="{356C1DFA-28C1-18B2-B0FF-7ECD25EFB450}"/>
              </a:ext>
            </a:extLst>
          </p:cNvPr>
          <p:cNvSpPr>
            <a:spLocks noChangeArrowheads="1"/>
          </p:cNvSpPr>
          <p:nvPr/>
        </p:nvSpPr>
        <p:spPr bwMode="auto">
          <a:xfrm>
            <a:off x="-1" y="1488996"/>
            <a:ext cx="71708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LID4096"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LID4096" altLang="LID4096"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кінці шва дугу не можна обривати зразу.</a:t>
            </a:r>
            <a:r>
              <a:rPr kumimoji="0" lang="uk-UA" altLang="LID4096"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Електрод переміщають на верхній край зварювальної ванни (1-2) і потім швидко відводять від кратера (3).</a:t>
            </a:r>
            <a:endParaRPr kumimoji="0" lang="uk-UA" altLang="LID4096" sz="16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DF06A36-370E-E0D4-C9D2-1D6E2112D5F1}"/>
              </a:ext>
            </a:extLst>
          </p:cNvPr>
          <p:cNvSpPr>
            <a:spLocks noChangeArrowheads="1"/>
          </p:cNvSpPr>
          <p:nvPr/>
        </p:nvSpPr>
        <p:spPr bwMode="auto">
          <a:xfrm>
            <a:off x="1973179" y="31923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pic>
        <p:nvPicPr>
          <p:cNvPr id="2055" name="Рисунок 6">
            <a:extLst>
              <a:ext uri="{FF2B5EF4-FFF2-40B4-BE49-F238E27FC236}">
                <a16:creationId xmlns:a16="http://schemas.microsoft.com/office/drawing/2014/main" id="{1A7FC28A-0180-C5E0-E701-CF9E2D5C0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819" y="2934057"/>
            <a:ext cx="4162927" cy="1858542"/>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88F9490-2EFE-ACF6-650F-B6AA45A789C5}"/>
              </a:ext>
            </a:extLst>
          </p:cNvPr>
          <p:cNvSpPr>
            <a:spLocks noChangeArrowheads="1"/>
          </p:cNvSpPr>
          <p:nvPr/>
        </p:nvSpPr>
        <p:spPr bwMode="auto">
          <a:xfrm>
            <a:off x="3569368" y="2787336"/>
            <a:ext cx="2807369" cy="89255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1" i="0"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LID4096" b="1" i="0" strike="noStrike" cap="none" normalizeH="0" baseline="0" dirty="0">
                <a:ln>
                  <a:noFill/>
                </a:ln>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kumimoji="0" lang="LID4096" altLang="LID4096" sz="2000" b="1" i="0" u="sng" strike="noStrike" cap="none" normalizeH="0" baseline="0" dirty="0">
                <a:ln>
                  <a:noFill/>
                </a:ln>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Заварювання</a:t>
            </a:r>
            <a:r>
              <a:rPr kumimoji="0" lang="LID4096" altLang="LID4096" b="1" i="0" u="sng" strike="noStrike" cap="none" normalizeH="0" baseline="0" dirty="0">
                <a:ln>
                  <a:noFill/>
                </a:ln>
                <a:solidFill>
                  <a:schemeClr val="tx1"/>
                </a:solidFill>
                <a:latin typeface="Times New Roman" panose="02020603050405020304" pitchFamily="18" charset="0"/>
                <a:ea typeface="Calibri" panose="020F0502020204030204" pitchFamily="34" charset="0"/>
                <a:cs typeface="Times New Roman" panose="02020603050405020304" pitchFamily="18" charset="0"/>
              </a:rPr>
              <a:t> кратера </a:t>
            </a:r>
            <a:r>
              <a:rPr kumimoji="0" lang="uk-UA" altLang="LID4096" b="1" i="0" u="sng" strike="noStrike" cap="none" normalizeH="0" baseline="0" dirty="0">
                <a:ln>
                  <a:noFill/>
                </a:ln>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uk-UA" altLang="LID4096" b="0" i="0" u="sng" strike="noStrike" cap="none" normalizeH="0" baseline="0" dirty="0">
              <a:ln>
                <a:noFill/>
              </a:ln>
              <a:solidFill>
                <a:schemeClr val="tx1"/>
              </a:solidFill>
              <a:latin typeface="Arial" panose="020B0604020202020204" pitchFamily="34" charset="0"/>
            </a:endParaRPr>
          </a:p>
        </p:txBody>
      </p:sp>
      <p:pic>
        <p:nvPicPr>
          <p:cNvPr id="11" name="Рисунок 10">
            <a:extLst>
              <a:ext uri="{FF2B5EF4-FFF2-40B4-BE49-F238E27FC236}">
                <a16:creationId xmlns:a16="http://schemas.microsoft.com/office/drawing/2014/main" id="{0B9F99D3-E2DF-13B7-264B-9A93785E7C15}"/>
              </a:ext>
            </a:extLst>
          </p:cNvPr>
          <p:cNvPicPr>
            <a:picLocks noChangeAspect="1"/>
          </p:cNvPicPr>
          <p:nvPr/>
        </p:nvPicPr>
        <p:blipFill>
          <a:blip r:embed="rId4"/>
          <a:stretch>
            <a:fillRect/>
          </a:stretch>
        </p:blipFill>
        <p:spPr>
          <a:xfrm>
            <a:off x="7170820" y="4869855"/>
            <a:ext cx="4162926" cy="1858542"/>
          </a:xfrm>
          <a:prstGeom prst="rect">
            <a:avLst/>
          </a:prstGeom>
          <a:ln w="19050">
            <a:solidFill>
              <a:srgbClr val="FF0000"/>
            </a:solidFill>
          </a:ln>
        </p:spPr>
      </p:pic>
      <p:sp>
        <p:nvSpPr>
          <p:cNvPr id="13" name="TextBox 12">
            <a:extLst>
              <a:ext uri="{FF2B5EF4-FFF2-40B4-BE49-F238E27FC236}">
                <a16:creationId xmlns:a16="http://schemas.microsoft.com/office/drawing/2014/main" id="{9D6E1024-1A92-41FD-8EE8-F01E4700E527}"/>
              </a:ext>
            </a:extLst>
          </p:cNvPr>
          <p:cNvSpPr txBox="1"/>
          <p:nvPr/>
        </p:nvSpPr>
        <p:spPr>
          <a:xfrm>
            <a:off x="232612" y="3649578"/>
            <a:ext cx="6416841" cy="1365758"/>
          </a:xfrm>
          <a:prstGeom prst="rect">
            <a:avLst/>
          </a:prstGeom>
          <a:noFill/>
        </p:spPr>
        <p:txBody>
          <a:bodyPr wrap="square">
            <a:spAutoFit/>
          </a:bodyPr>
          <a:lstStyle/>
          <a:p>
            <a:pPr>
              <a:lnSpc>
                <a:spcPct val="107000"/>
              </a:lnSpc>
              <a:spcAft>
                <a:spcPts val="800"/>
              </a:spcAft>
            </a:pPr>
            <a:endParaRPr lang="ru-RU" sz="1800" b="1" u="heavy"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ru-RU" sz="1800" b="1" u="heavy"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Перший </a:t>
            </a:r>
            <a:r>
              <a:rPr lang="ru-RU" sz="1800" b="1" u="heavy" dirty="0" err="1">
                <a:solidFill>
                  <a:srgbClr val="C00000"/>
                </a:solidFill>
                <a:effectLst/>
                <a:latin typeface="Times New Roman" panose="02020603050405020304" pitchFamily="18" charset="0"/>
                <a:ea typeface="Calibri" panose="020F0502020204030204" pitchFamily="34" charset="0"/>
                <a:cs typeface="Arial" panose="020B0604020202020204" pitchFamily="34" charset="0"/>
              </a:rPr>
              <a:t>спосіб</a:t>
            </a:r>
            <a:r>
              <a:rPr lang="ru-RU" sz="1800" b="1" u="heavy"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uk-UA" sz="1800" dirty="0">
                <a:effectLst/>
                <a:latin typeface="Times New Roman" panose="02020603050405020304" pitchFamily="18" charset="0"/>
                <a:ea typeface="Calibri" panose="020F0502020204030204" pitchFamily="34" charset="0"/>
                <a:cs typeface="Arial" panose="020B0604020202020204" pitchFamily="34" charset="0"/>
              </a:rPr>
              <a:t>Дугу обривають на кінці зварювального шва (1), а потім повторно запалюють (2) для формування необхідної висоти шва.</a:t>
            </a:r>
            <a:endParaRPr lang="uk-U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4">
            <a:extLst>
              <a:ext uri="{FF2B5EF4-FFF2-40B4-BE49-F238E27FC236}">
                <a16:creationId xmlns:a16="http://schemas.microsoft.com/office/drawing/2014/main" id="{B5F055E1-A5E1-7EFA-9DFA-FEE902CFE727}"/>
              </a:ext>
            </a:extLst>
          </p:cNvPr>
          <p:cNvSpPr>
            <a:spLocks noChangeArrowheads="1"/>
          </p:cNvSpPr>
          <p:nvPr/>
        </p:nvSpPr>
        <p:spPr bwMode="auto">
          <a:xfrm>
            <a:off x="0" y="-171509"/>
            <a:ext cx="1046747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1" i="0" u="sng"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LID4096" sz="1400" b="1" i="0" u="sng"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uk-UA" altLang="LID4096"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800" b="0" i="0" u="none" strike="noStrike" cap="none" normalizeH="0" baseline="0" dirty="0">
              <a:ln>
                <a:noFill/>
              </a:ln>
              <a:solidFill>
                <a:schemeClr val="tx1"/>
              </a:solidFill>
              <a:effectLst/>
              <a:latin typeface="Arial" panose="020B0604020202020204" pitchFamily="34" charset="0"/>
            </a:endParaRPr>
          </a:p>
        </p:txBody>
      </p:sp>
      <p:sp>
        <p:nvSpPr>
          <p:cNvPr id="19" name="TextBox 18">
            <a:extLst>
              <a:ext uri="{FF2B5EF4-FFF2-40B4-BE49-F238E27FC236}">
                <a16:creationId xmlns:a16="http://schemas.microsoft.com/office/drawing/2014/main" id="{C5F26990-81A5-8B47-56C7-E29D78FB4A05}"/>
              </a:ext>
            </a:extLst>
          </p:cNvPr>
          <p:cNvSpPr txBox="1"/>
          <p:nvPr/>
        </p:nvSpPr>
        <p:spPr>
          <a:xfrm>
            <a:off x="232611" y="4869857"/>
            <a:ext cx="6585283" cy="1477328"/>
          </a:xfrm>
          <a:prstGeom prst="rect">
            <a:avLst/>
          </a:prstGeom>
          <a:noFill/>
        </p:spPr>
        <p:txBody>
          <a:bodyPr wrap="square">
            <a:spAutoFit/>
          </a:bodyPr>
          <a:lstStyle/>
          <a:p>
            <a:endParaRPr kumimoji="0" lang="uk-UA" altLang="LID4096" b="1" i="0" u="sng"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kumimoji="0" lang="uk-UA" altLang="LID4096" b="1" i="0" u="sng"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Другий спосіб</a:t>
            </a:r>
          </a:p>
          <a:p>
            <a:r>
              <a:rPr kumimoji="0" lang="uk-UA" altLang="LID4096"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Із положення 1, не обриваючи дуги, зміщують електрод на 10-15 мм у положення 2,</a:t>
            </a:r>
            <a:r>
              <a:rPr kumimoji="0" lang="uk-UA" altLang="LID4096"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uk-UA" altLang="LID4096"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 потім у положення З, після чого дугу обривають.</a:t>
            </a:r>
            <a:endParaRPr lang="LID4096" dirty="0"/>
          </a:p>
        </p:txBody>
      </p:sp>
    </p:spTree>
    <p:extLst>
      <p:ext uri="{BB962C8B-B14F-4D97-AF65-F5344CB8AC3E}">
        <p14:creationId xmlns:p14="http://schemas.microsoft.com/office/powerpoint/2010/main" val="32894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887AF6-3B41-4200-60B0-0C798CCFE459}"/>
              </a:ext>
            </a:extLst>
          </p:cNvPr>
          <p:cNvSpPr>
            <a:spLocks noGrp="1"/>
          </p:cNvSpPr>
          <p:nvPr>
            <p:ph type="title"/>
          </p:nvPr>
        </p:nvSpPr>
        <p:spPr>
          <a:xfrm>
            <a:off x="176463" y="88234"/>
            <a:ext cx="11879179" cy="592804"/>
          </a:xfrm>
          <a:solidFill>
            <a:srgbClr val="FFC000"/>
          </a:solidFill>
        </p:spPr>
        <p:txBody>
          <a:bodyPr/>
          <a:lstStyle/>
          <a:p>
            <a:pPr algn="ctr"/>
            <a:r>
              <a:rPr lang="uk-UA" sz="1800" u="heavy" dirty="0">
                <a:effectLst/>
                <a:latin typeface="Times New Roman" panose="02020603050405020304" pitchFamily="18" charset="0"/>
                <a:ea typeface="Calibri" panose="020F0502020204030204" pitchFamily="34" charset="0"/>
              </a:rPr>
              <a:t> </a:t>
            </a:r>
            <a:r>
              <a:rPr lang="uk-UA" sz="2400" u="heavy" dirty="0">
                <a:effectLst/>
                <a:latin typeface="Times New Roman" panose="02020603050405020304" pitchFamily="18" charset="0"/>
                <a:ea typeface="Calibri" panose="020F0502020204030204" pitchFamily="34" charset="0"/>
              </a:rPr>
              <a:t>Переміщення електрода </a:t>
            </a:r>
            <a:r>
              <a:rPr lang="uk-UA" sz="2400" u="heavy" dirty="0">
                <a:latin typeface="Times New Roman" panose="02020603050405020304" pitchFamily="18" charset="0"/>
                <a:ea typeface="Calibri" panose="020F0502020204030204" pitchFamily="34" charset="0"/>
              </a:rPr>
              <a:t>п</a:t>
            </a:r>
            <a:r>
              <a:rPr lang="uk-UA" sz="2400" u="heavy" dirty="0">
                <a:effectLst/>
                <a:latin typeface="Times New Roman" panose="02020603050405020304" pitchFamily="18" charset="0"/>
                <a:ea typeface="Calibri" panose="020F0502020204030204" pitchFamily="34" charset="0"/>
              </a:rPr>
              <a:t>ри зварюванні. </a:t>
            </a:r>
            <a:r>
              <a:rPr lang="ru-RU" sz="2400" u="heavy" dirty="0" err="1">
                <a:latin typeface="Times New Roman" panose="02020603050405020304" pitchFamily="18" charset="0"/>
                <a:ea typeface="Calibri" panose="020F0502020204030204" pitchFamily="34" charset="0"/>
              </a:rPr>
              <a:t>В</a:t>
            </a:r>
            <a:r>
              <a:rPr lang="ru-RU" sz="2400" u="heavy" dirty="0" err="1">
                <a:effectLst/>
                <a:latin typeface="Times New Roman" panose="02020603050405020304" pitchFamily="18" charset="0"/>
                <a:ea typeface="Calibri" panose="020F0502020204030204" pitchFamily="34" charset="0"/>
              </a:rPr>
              <a:t>иди</a:t>
            </a:r>
            <a:r>
              <a:rPr lang="ru-RU" sz="2400" u="heavy" dirty="0">
                <a:effectLst/>
                <a:latin typeface="Times New Roman" panose="02020603050405020304" pitchFamily="18" charset="0"/>
                <a:ea typeface="Calibri" panose="020F0502020204030204" pitchFamily="34" charset="0"/>
              </a:rPr>
              <a:t> </a:t>
            </a:r>
            <a:r>
              <a:rPr lang="ru-RU" sz="2400" u="heavy" dirty="0" err="1">
                <a:effectLst/>
                <a:latin typeface="Times New Roman" panose="02020603050405020304" pitchFamily="18" charset="0"/>
                <a:ea typeface="Calibri" panose="020F0502020204030204" pitchFamily="34" charset="0"/>
              </a:rPr>
              <a:t>коливальних</a:t>
            </a:r>
            <a:r>
              <a:rPr lang="ru-RU" sz="2400" u="heavy" dirty="0">
                <a:effectLst/>
                <a:latin typeface="Times New Roman" panose="02020603050405020304" pitchFamily="18" charset="0"/>
                <a:ea typeface="Calibri" panose="020F0502020204030204" pitchFamily="34" charset="0"/>
              </a:rPr>
              <a:t> </a:t>
            </a:r>
            <a:r>
              <a:rPr lang="ru-RU" sz="2400" u="heavy" dirty="0" err="1">
                <a:effectLst/>
                <a:latin typeface="Times New Roman" panose="02020603050405020304" pitchFamily="18" charset="0"/>
                <a:ea typeface="Calibri" panose="020F0502020204030204" pitchFamily="34" charset="0"/>
              </a:rPr>
              <a:t>рухів</a:t>
            </a:r>
            <a:r>
              <a:rPr lang="ru-RU" sz="2400" u="heavy" dirty="0">
                <a:effectLst/>
                <a:latin typeface="Times New Roman" panose="02020603050405020304" pitchFamily="18" charset="0"/>
                <a:ea typeface="Calibri" panose="020F0502020204030204" pitchFamily="34" charset="0"/>
              </a:rPr>
              <a:t> </a:t>
            </a:r>
            <a:r>
              <a:rPr lang="ru-RU" sz="2400" u="heavy" dirty="0" err="1">
                <a:effectLst/>
                <a:latin typeface="Times New Roman" panose="02020603050405020304" pitchFamily="18" charset="0"/>
                <a:ea typeface="Calibri" panose="020F0502020204030204" pitchFamily="34" charset="0"/>
              </a:rPr>
              <a:t>кінця</a:t>
            </a:r>
            <a:r>
              <a:rPr lang="ru-RU" sz="2400" u="heavy" dirty="0">
                <a:effectLst/>
                <a:latin typeface="Times New Roman" panose="02020603050405020304" pitchFamily="18" charset="0"/>
                <a:ea typeface="Calibri" panose="020F0502020204030204" pitchFamily="34" charset="0"/>
              </a:rPr>
              <a:t> </a:t>
            </a:r>
            <a:r>
              <a:rPr lang="ru-RU" sz="2400" u="heavy" dirty="0" err="1">
                <a:effectLst/>
                <a:latin typeface="Times New Roman" panose="02020603050405020304" pitchFamily="18" charset="0"/>
                <a:ea typeface="Calibri" panose="020F0502020204030204" pitchFamily="34" charset="0"/>
              </a:rPr>
              <a:t>електрода</a:t>
            </a:r>
            <a:endParaRPr lang="LID4096" sz="2400" dirty="0"/>
          </a:p>
        </p:txBody>
      </p:sp>
      <p:pic>
        <p:nvPicPr>
          <p:cNvPr id="5" name="Місце для вмісту 4">
            <a:extLst>
              <a:ext uri="{FF2B5EF4-FFF2-40B4-BE49-F238E27FC236}">
                <a16:creationId xmlns:a16="http://schemas.microsoft.com/office/drawing/2014/main" id="{CFCE48FB-7392-4220-0D73-4CF7342C636C}"/>
              </a:ext>
            </a:extLst>
          </p:cNvPr>
          <p:cNvPicPr>
            <a:picLocks noGrp="1" noChangeAspect="1"/>
          </p:cNvPicPr>
          <p:nvPr>
            <p:ph sz="half" idx="1"/>
          </p:nvPr>
        </p:nvPicPr>
        <p:blipFill>
          <a:blip r:embed="rId2"/>
          <a:stretch>
            <a:fillRect/>
          </a:stretch>
        </p:blipFill>
        <p:spPr>
          <a:xfrm>
            <a:off x="344905" y="681037"/>
            <a:ext cx="5674896" cy="2920415"/>
          </a:xfrm>
          <a:prstGeom prst="rect">
            <a:avLst/>
          </a:prstGeom>
        </p:spPr>
      </p:pic>
      <p:sp>
        <p:nvSpPr>
          <p:cNvPr id="6" name="Rectangle 2">
            <a:extLst>
              <a:ext uri="{FF2B5EF4-FFF2-40B4-BE49-F238E27FC236}">
                <a16:creationId xmlns:a16="http://schemas.microsoft.com/office/drawing/2014/main" id="{A850F868-F0E1-9120-C5BF-BBC0249AFA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7" name="Rectangle 3">
            <a:extLst>
              <a:ext uri="{FF2B5EF4-FFF2-40B4-BE49-F238E27FC236}">
                <a16:creationId xmlns:a16="http://schemas.microsoft.com/office/drawing/2014/main" id="{B59994F4-9E35-E1E7-80D1-297E95FD3BC2}"/>
              </a:ext>
            </a:extLst>
          </p:cNvPr>
          <p:cNvSpPr>
            <a:spLocks noChangeArrowheads="1"/>
          </p:cNvSpPr>
          <p:nvPr/>
        </p:nvSpPr>
        <p:spPr bwMode="auto">
          <a:xfrm>
            <a:off x="0" y="-4036328"/>
            <a:ext cx="5843336" cy="898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5">
            <a:extLst>
              <a:ext uri="{FF2B5EF4-FFF2-40B4-BE49-F238E27FC236}">
                <a16:creationId xmlns:a16="http://schemas.microsoft.com/office/drawing/2014/main" id="{2EEFA687-9031-3D20-5C83-1FD346B26FF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9" name="Rectangle 6">
            <a:extLst>
              <a:ext uri="{FF2B5EF4-FFF2-40B4-BE49-F238E27FC236}">
                <a16:creationId xmlns:a16="http://schemas.microsoft.com/office/drawing/2014/main" id="{CE5136E6-8286-22F2-DB7E-0FD770517A7B}"/>
              </a:ext>
            </a:extLst>
          </p:cNvPr>
          <p:cNvSpPr>
            <a:spLocks noChangeArrowheads="1"/>
          </p:cNvSpPr>
          <p:nvPr/>
        </p:nvSpPr>
        <p:spPr bwMode="auto">
          <a:xfrm>
            <a:off x="0" y="-5590598"/>
            <a:ext cx="5751095" cy="1209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sz="14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LID4096"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LID4096"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Поступальному 1 </a:t>
            </a:r>
            <a:r>
              <a:rPr kumimoji="0" lang="uk-UA" altLang="LID409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LID4096"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уздовж осі електрода (забезпечує подачу електрода, постійність довжини дуги і швидкість плавлення).</a:t>
            </a:r>
            <a:endParaRPr kumimoji="0" lang="uk-UA" altLang="LID4096"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LID4096"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Прямолінійному 2 </a:t>
            </a:r>
            <a:r>
              <a:rPr kumimoji="0" lang="uk-UA" altLang="LID409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LID4096"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уздовж осі шва (забезпечує необхідну швидкість зварювання і якісне формування шва). </a:t>
            </a:r>
            <a:endParaRPr kumimoji="0" lang="uk-UA" altLang="LID4096"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LID4096"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LID4096"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Коливальному 3 </a:t>
            </a:r>
            <a:r>
              <a:rPr kumimoji="0" lang="uk-UA" altLang="LID409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k-UA" altLang="LID4096"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упоперек осі шва для прогрівання кромок. </a:t>
            </a:r>
            <a:endParaRPr kumimoji="0" lang="uk-UA" altLang="LID4096" b="0" i="0" u="none" strike="noStrike" cap="none" normalizeH="0" baseline="0" dirty="0">
              <a:ln>
                <a:noFill/>
              </a:ln>
              <a:solidFill>
                <a:schemeClr val="tx1"/>
              </a:solidFill>
              <a:effectLst/>
              <a:latin typeface="Arial" panose="020B0604020202020204" pitchFamily="34" charset="0"/>
            </a:endParaRPr>
          </a:p>
        </p:txBody>
      </p:sp>
      <p:pic>
        <p:nvPicPr>
          <p:cNvPr id="10" name="Місце для вмісту 9" descr="МЕТОДИЧНІ ВКАЗІВКИ до виконання практичних робіт з дисципліни ''Руч">
            <a:extLst>
              <a:ext uri="{FF2B5EF4-FFF2-40B4-BE49-F238E27FC236}">
                <a16:creationId xmlns:a16="http://schemas.microsoft.com/office/drawing/2014/main" id="{9D877BD4-9887-33A4-92D4-25F9331CA1EC}"/>
              </a:ext>
            </a:extLst>
          </p:cNvPr>
          <p:cNvPicPr>
            <a:picLocks noGrp="1" noChangeAspect="1"/>
          </p:cNvPicPr>
          <p:nvPr>
            <p:ph sz="half" idx="2"/>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010400" y="769272"/>
            <a:ext cx="4387515" cy="1457325"/>
          </a:xfrm>
          <a:prstGeom prst="rect">
            <a:avLst/>
          </a:prstGeom>
          <a:noFill/>
          <a:ln>
            <a:noFill/>
          </a:ln>
        </p:spPr>
      </p:pic>
      <p:sp>
        <p:nvSpPr>
          <p:cNvPr id="12" name="TextBox 11">
            <a:extLst>
              <a:ext uri="{FF2B5EF4-FFF2-40B4-BE49-F238E27FC236}">
                <a16:creationId xmlns:a16="http://schemas.microsoft.com/office/drawing/2014/main" id="{9BF7BD5F-FC3E-59E4-49AC-846AE397029B}"/>
              </a:ext>
            </a:extLst>
          </p:cNvPr>
          <p:cNvSpPr txBox="1"/>
          <p:nvPr/>
        </p:nvSpPr>
        <p:spPr>
          <a:xfrm>
            <a:off x="6019801" y="1250828"/>
            <a:ext cx="6043864" cy="5878532"/>
          </a:xfrm>
          <a:prstGeom prst="rect">
            <a:avLst/>
          </a:prstGeom>
          <a:noFill/>
        </p:spPr>
        <p:txBody>
          <a:bodyPr wrap="square">
            <a:spAutoFit/>
          </a:bodyPr>
          <a:lstStyle/>
          <a:p>
            <a:endParaRPr lang="ru-RU" sz="1800" u="heavy" dirty="0">
              <a:effectLst/>
              <a:latin typeface="Times New Roman" panose="02020603050405020304" pitchFamily="18" charset="0"/>
              <a:ea typeface="Calibri" panose="020F0502020204030204" pitchFamily="34" charset="0"/>
            </a:endParaRPr>
          </a:p>
          <a:p>
            <a:endParaRPr lang="ru-RU" u="heavy" dirty="0">
              <a:latin typeface="Times New Roman" panose="02020603050405020304" pitchFamily="18" charset="0"/>
              <a:ea typeface="Calibri" panose="020F0502020204030204" pitchFamily="34" charset="0"/>
            </a:endParaRPr>
          </a:p>
          <a:p>
            <a:endParaRPr lang="ru-RU" sz="1800" u="heavy" dirty="0">
              <a:effectLst/>
              <a:latin typeface="Times New Roman" panose="02020603050405020304" pitchFamily="18" charset="0"/>
              <a:ea typeface="Calibri" panose="020F0502020204030204" pitchFamily="34" charset="0"/>
            </a:endParaRPr>
          </a:p>
          <a:p>
            <a:endParaRPr lang="ru-RU" u="heavy" dirty="0">
              <a:latin typeface="Times New Roman" panose="02020603050405020304" pitchFamily="18" charset="0"/>
              <a:ea typeface="Calibri" panose="020F0502020204030204" pitchFamily="34" charset="0"/>
            </a:endParaRPr>
          </a:p>
          <a:p>
            <a:r>
              <a:rPr lang="uk-UA" sz="1600" u="heavy" dirty="0">
                <a:solidFill>
                  <a:srgbClr val="C00000"/>
                </a:solidFill>
                <a:effectLst/>
                <a:latin typeface="Times New Roman" panose="02020603050405020304" pitchFamily="18" charset="0"/>
                <a:ea typeface="Calibri" panose="020F0502020204030204" pitchFamily="34" charset="0"/>
              </a:rPr>
              <a:t>Прямі по ламаній лінії    а</a:t>
            </a:r>
            <a:r>
              <a:rPr lang="uk-UA" sz="1600" dirty="0">
                <a:solidFill>
                  <a:srgbClr val="C00000"/>
                </a:solidFill>
                <a:effectLst/>
                <a:latin typeface="Times New Roman" panose="02020603050405020304" pitchFamily="18" charset="0"/>
                <a:ea typeface="Calibri" panose="020F0502020204030204" pitchFamily="34" charset="0"/>
              </a:rPr>
              <a:t> </a:t>
            </a:r>
            <a:r>
              <a:rPr lang="uk-UA" sz="1600" dirty="0">
                <a:effectLst/>
                <a:latin typeface="Times New Roman" panose="02020603050405020304" pitchFamily="18" charset="0"/>
                <a:ea typeface="Calibri" panose="020F0502020204030204" pitchFamily="34" charset="0"/>
              </a:rPr>
              <a:t>— застосовують для отримання наплавочних валиків при зварюванні </a:t>
            </a:r>
            <a:r>
              <a:rPr lang="uk-UA" sz="1600" dirty="0" err="1">
                <a:effectLst/>
                <a:latin typeface="Times New Roman" panose="02020603050405020304" pitchFamily="18" charset="0"/>
                <a:ea typeface="Calibri" panose="020F0502020204030204" pitchFamily="34" charset="0"/>
              </a:rPr>
              <a:t>встик</a:t>
            </a:r>
            <a:r>
              <a:rPr lang="uk-UA" sz="1600" dirty="0">
                <a:effectLst/>
                <a:latin typeface="Times New Roman" panose="02020603050405020304" pitchFamily="18" charset="0"/>
                <a:ea typeface="Calibri" panose="020F0502020204030204" pitchFamily="34" charset="0"/>
              </a:rPr>
              <a:t> без скосу кромок у нижньому положенні.</a:t>
            </a:r>
          </a:p>
          <a:p>
            <a:r>
              <a:rPr lang="uk-UA" sz="1600" u="heavy" dirty="0">
                <a:solidFill>
                  <a:srgbClr val="C00000"/>
                </a:solidFill>
                <a:effectLst/>
                <a:latin typeface="Times New Roman" panose="02020603050405020304" pitchFamily="18" charset="0"/>
                <a:ea typeface="Calibri" panose="020F0502020204030204" pitchFamily="34" charset="0"/>
              </a:rPr>
              <a:t>Півмісяцем уперед   б</a:t>
            </a:r>
            <a:r>
              <a:rPr lang="uk-UA" sz="1600" dirty="0">
                <a:solidFill>
                  <a:srgbClr val="C00000"/>
                </a:solidFill>
                <a:effectLst/>
                <a:latin typeface="Times New Roman" panose="02020603050405020304" pitchFamily="18" charset="0"/>
                <a:ea typeface="Calibri" panose="020F0502020204030204" pitchFamily="34" charset="0"/>
              </a:rPr>
              <a:t> </a:t>
            </a:r>
            <a:r>
              <a:rPr lang="uk-UA" sz="1600" dirty="0">
                <a:effectLst/>
                <a:latin typeface="Times New Roman" panose="02020603050405020304" pitchFamily="18" charset="0"/>
                <a:ea typeface="Calibri" panose="020F0502020204030204" pitchFamily="34" charset="0"/>
              </a:rPr>
              <a:t>— для стикових швів зі скосом кромок і для кутових швів з катетом менше за 6 мм.</a:t>
            </a:r>
            <a:endParaRPr lang="uk-UA" sz="1600" dirty="0">
              <a:latin typeface="Times New Roman" panose="02020603050405020304" pitchFamily="18" charset="0"/>
              <a:ea typeface="Calibri" panose="020F0502020204030204" pitchFamily="34" charset="0"/>
            </a:endParaRPr>
          </a:p>
          <a:p>
            <a:r>
              <a:rPr lang="uk-UA" sz="1600" u="heavy" dirty="0">
                <a:solidFill>
                  <a:srgbClr val="C00000"/>
                </a:solidFill>
                <a:effectLst/>
                <a:latin typeface="Times New Roman" panose="02020603050405020304" pitchFamily="18" charset="0"/>
                <a:ea typeface="Calibri" panose="020F0502020204030204" pitchFamily="34" charset="0"/>
              </a:rPr>
              <a:t>Півмісяцем назад  в</a:t>
            </a:r>
            <a:r>
              <a:rPr lang="uk-UA" sz="1600" dirty="0">
                <a:solidFill>
                  <a:srgbClr val="C00000"/>
                </a:solidFill>
                <a:effectLst/>
                <a:latin typeface="Times New Roman" panose="02020603050405020304" pitchFamily="18" charset="0"/>
                <a:ea typeface="Calibri" panose="020F0502020204030204" pitchFamily="34" charset="0"/>
              </a:rPr>
              <a:t> </a:t>
            </a:r>
            <a:r>
              <a:rPr lang="uk-UA" sz="1600" dirty="0">
                <a:effectLst/>
                <a:latin typeface="Times New Roman" panose="02020603050405020304" pitchFamily="18" charset="0"/>
                <a:ea typeface="Calibri" panose="020F0502020204030204" pitchFamily="34" charset="0"/>
              </a:rPr>
              <a:t>— для зварювання в нижньому положенні, а також для вертикальних і стельових швів із випуклою зовнішньою поверхнею.</a:t>
            </a:r>
          </a:p>
          <a:p>
            <a:r>
              <a:rPr lang="uk-UA" sz="1600" u="heavy" dirty="0">
                <a:solidFill>
                  <a:srgbClr val="C00000"/>
                </a:solidFill>
                <a:effectLst/>
                <a:latin typeface="Times New Roman" panose="02020603050405020304" pitchFamily="18" charset="0"/>
                <a:ea typeface="Calibri" panose="020F0502020204030204" pitchFamily="34" charset="0"/>
              </a:rPr>
              <a:t>Трикутником   г</a:t>
            </a:r>
            <a:r>
              <a:rPr lang="uk-UA" sz="1600" dirty="0">
                <a:solidFill>
                  <a:srgbClr val="C00000"/>
                </a:solidFill>
                <a:effectLst/>
                <a:latin typeface="Times New Roman" panose="02020603050405020304" pitchFamily="18" charset="0"/>
                <a:ea typeface="Calibri" panose="020F0502020204030204" pitchFamily="34" charset="0"/>
              </a:rPr>
              <a:t> </a:t>
            </a:r>
            <a:r>
              <a:rPr lang="uk-UA" sz="1600" dirty="0">
                <a:effectLst/>
                <a:latin typeface="Times New Roman" panose="02020603050405020304" pitchFamily="18" charset="0"/>
                <a:ea typeface="Calibri" panose="020F0502020204030204" pitchFamily="34" charset="0"/>
              </a:rPr>
              <a:t>— для кутових швів з катетом понад 6 мм завдовжки і стикових швів зі скосом кромок у будь-якому просторовому положенні.</a:t>
            </a:r>
            <a:endParaRPr lang="uk-UA" sz="1600" dirty="0">
              <a:latin typeface="Times New Roman" panose="02020603050405020304" pitchFamily="18" charset="0"/>
              <a:ea typeface="Calibri" panose="020F0502020204030204" pitchFamily="34" charset="0"/>
            </a:endParaRPr>
          </a:p>
          <a:p>
            <a:r>
              <a:rPr lang="uk-UA" sz="1600" u="heavy"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Трикутником із затримкою електрода в корені шва    д</a:t>
            </a:r>
            <a:r>
              <a:rPr lang="uk-UA" sz="16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uk-UA" sz="1600" dirty="0">
                <a:effectLst/>
                <a:latin typeface="Times New Roman" panose="02020603050405020304" pitchFamily="18" charset="0"/>
                <a:ea typeface="Calibri" panose="020F0502020204030204" pitchFamily="34" charset="0"/>
                <a:cs typeface="Arial" panose="020B0604020202020204" pitchFamily="34" charset="0"/>
              </a:rPr>
              <a:t>— для зварювання товстостінних конструкцій з гарантованим проплавленням кореневої ділянки шва.</a:t>
            </a:r>
            <a:endParaRPr lang="uk-UA" sz="1600" dirty="0">
              <a:effectLst/>
              <a:latin typeface="Calibri" panose="020F0502020204030204" pitchFamily="34" charset="0"/>
              <a:ea typeface="Calibri" panose="020F0502020204030204" pitchFamily="34" charset="0"/>
              <a:cs typeface="Arial" panose="020B0604020202020204" pitchFamily="34" charset="0"/>
            </a:endParaRPr>
          </a:p>
          <a:p>
            <a:r>
              <a:rPr lang="uk-UA" sz="1600" u="heavy" dirty="0" err="1">
                <a:solidFill>
                  <a:srgbClr val="C00000"/>
                </a:solidFill>
                <a:effectLst/>
                <a:latin typeface="Times New Roman" panose="02020603050405020304" pitchFamily="18" charset="0"/>
                <a:ea typeface="Calibri" panose="020F0502020204030204" pitchFamily="34" charset="0"/>
                <a:cs typeface="Arial" panose="020B0604020202020204" pitchFamily="34" charset="0"/>
              </a:rPr>
              <a:t>Петлеподібні</a:t>
            </a:r>
            <a:r>
              <a:rPr lang="uk-UA" sz="1600" u="heavy"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е</a:t>
            </a:r>
            <a:r>
              <a:rPr lang="uk-UA" sz="16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uk-UA" sz="1600" dirty="0">
                <a:effectLst/>
                <a:latin typeface="Times New Roman" panose="02020603050405020304" pitchFamily="18" charset="0"/>
                <a:ea typeface="Calibri" panose="020F0502020204030204" pitchFamily="34" charset="0"/>
                <a:cs typeface="Arial" panose="020B0604020202020204" pitchFamily="34" charset="0"/>
              </a:rPr>
              <a:t>— для підсиленого прогрівання кромок шва, особливо при зварюванні високолегованих сталей. Електрод затримують на краях, щоб не було пропалювання в центрі шва або витікання металу при зварюванні вертикальних швів.</a:t>
            </a:r>
            <a:endParaRPr lang="uk-UA" sz="1600" dirty="0">
              <a:effectLst/>
              <a:latin typeface="Calibri" panose="020F0502020204030204" pitchFamily="34" charset="0"/>
              <a:ea typeface="Calibri" panose="020F0502020204030204" pitchFamily="34" charset="0"/>
              <a:cs typeface="Arial" panose="020B0604020202020204" pitchFamily="34" charset="0"/>
            </a:endParaRPr>
          </a:p>
          <a:p>
            <a:endParaRPr lang="LID4096" sz="1600" dirty="0"/>
          </a:p>
        </p:txBody>
      </p:sp>
    </p:spTree>
    <p:extLst>
      <p:ext uri="{BB962C8B-B14F-4D97-AF65-F5344CB8AC3E}">
        <p14:creationId xmlns:p14="http://schemas.microsoft.com/office/powerpoint/2010/main" val="26858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Зображення, що містить особа, червоний&#10;&#10;Автоматично згенерований опис">
            <a:extLst>
              <a:ext uri="{FF2B5EF4-FFF2-40B4-BE49-F238E27FC236}">
                <a16:creationId xmlns:a16="http://schemas.microsoft.com/office/drawing/2014/main" id="{5235EF8B-5072-90E8-3EB4-C9FF94681484}"/>
              </a:ext>
            </a:extLst>
          </p:cNvPr>
          <p:cNvPicPr>
            <a:picLocks noChangeAspect="1"/>
          </p:cNvPicPr>
          <p:nvPr/>
        </p:nvPicPr>
        <p:blipFill rotWithShape="1">
          <a:blip r:embed="rId2">
            <a:extLst>
              <a:ext uri="{28A0092B-C50C-407E-A947-70E740481C1C}">
                <a14:useLocalDpi xmlns:a14="http://schemas.microsoft.com/office/drawing/2010/main" val="0"/>
              </a:ext>
            </a:extLst>
          </a:blip>
          <a:srcRect l="16691" t="9091"/>
          <a:stretch/>
        </p:blipFill>
        <p:spPr bwMode="auto">
          <a:xfrm>
            <a:off x="20" y="10"/>
            <a:ext cx="6095980" cy="6857990"/>
          </a:xfrm>
          <a:prstGeom prst="rect">
            <a:avLst/>
          </a:prstGeom>
          <a:noFill/>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92E7FE7C-3DBF-45B8-699E-EBC46FB14C6A}"/>
              </a:ext>
            </a:extLst>
          </p:cNvPr>
          <p:cNvSpPr>
            <a:spLocks noGrp="1"/>
          </p:cNvSpPr>
          <p:nvPr>
            <p:ph type="ctrTitle"/>
          </p:nvPr>
        </p:nvSpPr>
        <p:spPr>
          <a:xfrm>
            <a:off x="7848600" y="1122363"/>
            <a:ext cx="4023360" cy="789563"/>
          </a:xfrm>
        </p:spPr>
        <p:txBody>
          <a:bodyPr anchor="b">
            <a:normAutofit fontScale="90000"/>
          </a:bodyPr>
          <a:lstStyle/>
          <a:p>
            <a:pPr algn="l"/>
            <a:r>
              <a:rPr lang="ru-RU" sz="3600" b="1" dirty="0">
                <a:effectLst/>
                <a:latin typeface="Times New Roman" panose="02020603050405020304" pitchFamily="18" charset="0"/>
                <a:ea typeface="Calibri" panose="020F0502020204030204" pitchFamily="34" charset="0"/>
                <a:cs typeface="Arial" panose="020B0604020202020204" pitchFamily="34" charset="0"/>
              </a:rPr>
              <a:t>Тема уроку:  </a:t>
            </a:r>
            <a:br>
              <a:rPr lang="ru-RU" sz="2600" dirty="0">
                <a:effectLst/>
                <a:latin typeface="Calibri" panose="020F0502020204030204" pitchFamily="34" charset="0"/>
                <a:ea typeface="Calibri" panose="020F0502020204030204" pitchFamily="34" charset="0"/>
                <a:cs typeface="Arial" panose="020B0604020202020204" pitchFamily="34" charset="0"/>
              </a:rPr>
            </a:br>
            <a:endParaRPr lang="LID4096" sz="2600" dirty="0"/>
          </a:p>
        </p:txBody>
      </p:sp>
      <p:sp>
        <p:nvSpPr>
          <p:cNvPr id="3" name="Підзаголовок 2">
            <a:extLst>
              <a:ext uri="{FF2B5EF4-FFF2-40B4-BE49-F238E27FC236}">
                <a16:creationId xmlns:a16="http://schemas.microsoft.com/office/drawing/2014/main" id="{0C6CEE1C-72E9-5A7B-00A1-005ACE4AC628}"/>
              </a:ext>
            </a:extLst>
          </p:cNvPr>
          <p:cNvSpPr>
            <a:spLocks noGrp="1"/>
          </p:cNvSpPr>
          <p:nvPr>
            <p:ph type="subTitle" idx="1"/>
          </p:nvPr>
        </p:nvSpPr>
        <p:spPr>
          <a:xfrm>
            <a:off x="6293545" y="1894340"/>
            <a:ext cx="5773099" cy="4186723"/>
          </a:xfrm>
        </p:spPr>
        <p:txBody>
          <a:bodyPr>
            <a:normAutofit/>
          </a:bodyPr>
          <a:lstStyle/>
          <a:p>
            <a:pPr algn="l"/>
            <a:r>
              <a:rPr lang="uk-UA" sz="3200" b="1" dirty="0">
                <a:effectLst/>
                <a:latin typeface="Times New Roman" panose="02020603050405020304" pitchFamily="18" charset="0"/>
                <a:ea typeface="Calibri" panose="020F0502020204030204" pitchFamily="34" charset="0"/>
                <a:cs typeface="Arial" panose="020B0604020202020204" pitchFamily="34" charset="0"/>
              </a:rPr>
              <a:t>Параметри режиму ручного дугового зварювання та їх вплив на форму і розміри шва. </a:t>
            </a:r>
          </a:p>
          <a:p>
            <a:pPr algn="l"/>
            <a:r>
              <a:rPr lang="uk-UA" sz="3200" b="1" dirty="0">
                <a:effectLst/>
                <a:latin typeface="Times New Roman" panose="02020603050405020304" pitchFamily="18" charset="0"/>
                <a:ea typeface="Calibri" panose="020F0502020204030204" pitchFamily="34" charset="0"/>
                <a:cs typeface="Arial" panose="020B0604020202020204" pitchFamily="34" charset="0"/>
              </a:rPr>
              <a:t>Запалювання зварювальної дуги.</a:t>
            </a:r>
            <a:br>
              <a:rPr lang="ru-RU" sz="3200" dirty="0">
                <a:effectLst/>
                <a:latin typeface="Calibri" panose="020F0502020204030204" pitchFamily="34" charset="0"/>
                <a:ea typeface="Calibri" panose="020F0502020204030204" pitchFamily="34" charset="0"/>
                <a:cs typeface="Arial" panose="020B0604020202020204" pitchFamily="34" charset="0"/>
              </a:rPr>
            </a:br>
            <a:endParaRPr lang="LID4096" sz="32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Рукописні дані 4">
                <a:extLst>
                  <a:ext uri="{FF2B5EF4-FFF2-40B4-BE49-F238E27FC236}">
                    <a16:creationId xmlns:a16="http://schemas.microsoft.com/office/drawing/2014/main" id="{363D1583-654D-86BF-318B-34E9AC2A2E60}"/>
                  </a:ext>
                </a:extLst>
              </p14:cNvPr>
              <p14:cNvContentPartPr/>
              <p14:nvPr/>
            </p14:nvContentPartPr>
            <p14:xfrm>
              <a:off x="8493865" y="6575829"/>
              <a:ext cx="5040" cy="1800"/>
            </p14:xfrm>
          </p:contentPart>
        </mc:Choice>
        <mc:Fallback xmlns="">
          <p:pic>
            <p:nvPicPr>
              <p:cNvPr id="5" name="Рукописні дані 4">
                <a:extLst>
                  <a:ext uri="{FF2B5EF4-FFF2-40B4-BE49-F238E27FC236}">
                    <a16:creationId xmlns:a16="http://schemas.microsoft.com/office/drawing/2014/main" id="{363D1583-654D-86BF-318B-34E9AC2A2E60}"/>
                  </a:ext>
                </a:extLst>
              </p:cNvPr>
              <p:cNvPicPr/>
              <p:nvPr/>
            </p:nvPicPr>
            <p:blipFill>
              <a:blip r:embed="rId4"/>
              <a:stretch>
                <a:fillRect/>
              </a:stretch>
            </p:blipFill>
            <p:spPr>
              <a:xfrm>
                <a:off x="8431225" y="6512829"/>
                <a:ext cx="130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Рукописні дані 5">
                <a:extLst>
                  <a:ext uri="{FF2B5EF4-FFF2-40B4-BE49-F238E27FC236}">
                    <a16:creationId xmlns:a16="http://schemas.microsoft.com/office/drawing/2014/main" id="{F421A357-D2F0-006D-F4C9-B8B636262586}"/>
                  </a:ext>
                </a:extLst>
              </p14:cNvPr>
              <p14:cNvContentPartPr/>
              <p14:nvPr/>
            </p14:nvContentPartPr>
            <p14:xfrm>
              <a:off x="7833985" y="681189"/>
              <a:ext cx="957600" cy="32760"/>
            </p14:xfrm>
          </p:contentPart>
        </mc:Choice>
        <mc:Fallback xmlns="">
          <p:pic>
            <p:nvPicPr>
              <p:cNvPr id="6" name="Рукописні дані 5">
                <a:extLst>
                  <a:ext uri="{FF2B5EF4-FFF2-40B4-BE49-F238E27FC236}">
                    <a16:creationId xmlns:a16="http://schemas.microsoft.com/office/drawing/2014/main" id="{F421A357-D2F0-006D-F4C9-B8B636262586}"/>
                  </a:ext>
                </a:extLst>
              </p:cNvPr>
              <p:cNvPicPr/>
              <p:nvPr/>
            </p:nvPicPr>
            <p:blipFill>
              <a:blip r:embed="rId6"/>
              <a:stretch>
                <a:fillRect/>
              </a:stretch>
            </p:blipFill>
            <p:spPr>
              <a:xfrm>
                <a:off x="7771345" y="618189"/>
                <a:ext cx="1083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Рукописні дані 6">
                <a:extLst>
                  <a:ext uri="{FF2B5EF4-FFF2-40B4-BE49-F238E27FC236}">
                    <a16:creationId xmlns:a16="http://schemas.microsoft.com/office/drawing/2014/main" id="{C495DB08-1F29-FA9D-6212-3F57469F242C}"/>
                  </a:ext>
                </a:extLst>
              </p14:cNvPr>
              <p14:cNvContentPartPr/>
              <p14:nvPr/>
            </p14:nvContentPartPr>
            <p14:xfrm>
              <a:off x="7860265" y="4521669"/>
              <a:ext cx="3929400" cy="90360"/>
            </p14:xfrm>
          </p:contentPart>
        </mc:Choice>
        <mc:Fallback xmlns="">
          <p:pic>
            <p:nvPicPr>
              <p:cNvPr id="7" name="Рукописні дані 6">
                <a:extLst>
                  <a:ext uri="{FF2B5EF4-FFF2-40B4-BE49-F238E27FC236}">
                    <a16:creationId xmlns:a16="http://schemas.microsoft.com/office/drawing/2014/main" id="{C495DB08-1F29-FA9D-6212-3F57469F242C}"/>
                  </a:ext>
                </a:extLst>
              </p:cNvPr>
              <p:cNvPicPr/>
              <p:nvPr/>
            </p:nvPicPr>
            <p:blipFill>
              <a:blip r:embed="rId8"/>
              <a:stretch>
                <a:fillRect/>
              </a:stretch>
            </p:blipFill>
            <p:spPr>
              <a:xfrm>
                <a:off x="7797265" y="4459029"/>
                <a:ext cx="4055040" cy="216000"/>
              </a:xfrm>
              <a:prstGeom prst="rect">
                <a:avLst/>
              </a:prstGeom>
            </p:spPr>
          </p:pic>
        </mc:Fallback>
      </mc:AlternateContent>
    </p:spTree>
    <p:extLst>
      <p:ext uri="{BB962C8B-B14F-4D97-AF65-F5344CB8AC3E}">
        <p14:creationId xmlns:p14="http://schemas.microsoft.com/office/powerpoint/2010/main" val="344768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A47C03-A214-FED9-98A5-A8344BE3B3BC}"/>
              </a:ext>
            </a:extLst>
          </p:cNvPr>
          <p:cNvSpPr>
            <a:spLocks noGrp="1"/>
          </p:cNvSpPr>
          <p:nvPr>
            <p:ph type="title"/>
          </p:nvPr>
        </p:nvSpPr>
        <p:spPr>
          <a:xfrm>
            <a:off x="160422" y="365125"/>
            <a:ext cx="11871156" cy="1325563"/>
          </a:xfrm>
          <a:solidFill>
            <a:srgbClr val="FFFF00"/>
          </a:solidFill>
        </p:spPr>
        <p:txBody>
          <a:bodyPr>
            <a:normAutofit/>
          </a:bodyPr>
          <a:lstStyle/>
          <a:p>
            <a:pPr>
              <a:lnSpc>
                <a:spcPct val="107000"/>
              </a:lnSpc>
              <a:spcAft>
                <a:spcPts val="800"/>
              </a:spcAft>
            </a:pPr>
            <a:r>
              <a:rPr lang="uk-UA" sz="3200" dirty="0">
                <a:effectLst/>
                <a:latin typeface="Times New Roman" panose="02020603050405020304" pitchFamily="18" charset="0"/>
                <a:ea typeface="Calibri" panose="020F0502020204030204" pitchFamily="34" charset="0"/>
                <a:cs typeface="Arial" panose="020B0604020202020204" pitchFamily="34" charset="0"/>
              </a:rPr>
              <a:t>При  ручному дуговому зварюванні розрізняють </a:t>
            </a:r>
            <a:r>
              <a:rPr lang="uk-UA" sz="3200" b="1" dirty="0">
                <a:effectLst/>
                <a:latin typeface="Times New Roman" panose="02020603050405020304" pitchFamily="18" charset="0"/>
                <a:ea typeface="Calibri" panose="020F0502020204030204" pitchFamily="34" charset="0"/>
                <a:cs typeface="Arial" panose="020B0604020202020204" pitchFamily="34" charset="0"/>
              </a:rPr>
              <a:t>основні й додаткові</a:t>
            </a:r>
            <a:r>
              <a:rPr lang="uk-UA" sz="3200" dirty="0">
                <a:effectLst/>
                <a:latin typeface="Times New Roman" panose="02020603050405020304" pitchFamily="18" charset="0"/>
                <a:ea typeface="Calibri" panose="020F0502020204030204" pitchFamily="34" charset="0"/>
                <a:cs typeface="Arial" panose="020B0604020202020204" pitchFamily="34" charset="0"/>
              </a:rPr>
              <a:t> параметри режиму зварювання</a:t>
            </a:r>
            <a:r>
              <a:rPr lang="ru-RU" sz="3200" dirty="0">
                <a:effectLst/>
                <a:latin typeface="Times New Roman" panose="02020603050405020304" pitchFamily="18" charset="0"/>
                <a:ea typeface="Calibri" panose="020F0502020204030204" pitchFamily="34" charset="0"/>
                <a:cs typeface="Arial" panose="020B0604020202020204" pitchFamily="34" charset="0"/>
              </a:rPr>
              <a:t>.</a:t>
            </a:r>
            <a:endParaRPr lang="ru-RU" sz="3200" b="1" dirty="0">
              <a:effectLst/>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6" name="Місце для вмісту 2">
            <a:extLst>
              <a:ext uri="{FF2B5EF4-FFF2-40B4-BE49-F238E27FC236}">
                <a16:creationId xmlns:a16="http://schemas.microsoft.com/office/drawing/2014/main" id="{BA57C5D1-BB6B-4246-052A-B745ED1AEA30}"/>
              </a:ext>
            </a:extLst>
          </p:cNvPr>
          <p:cNvGraphicFramePr>
            <a:graphicFrameLocks noGrp="1"/>
          </p:cNvGraphicFramePr>
          <p:nvPr>
            <p:ph sz="half" idx="1"/>
            <p:extLst>
              <p:ext uri="{D42A27DB-BD31-4B8C-83A1-F6EECF244321}">
                <p14:modId xmlns:p14="http://schemas.microsoft.com/office/powerpoint/2010/main" val="3323199212"/>
              </p:ext>
            </p:extLst>
          </p:nvPr>
        </p:nvGraphicFramePr>
        <p:xfrm>
          <a:off x="160422" y="1690688"/>
          <a:ext cx="5350042" cy="4998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Місце для вмісту 3">
            <a:extLst>
              <a:ext uri="{FF2B5EF4-FFF2-40B4-BE49-F238E27FC236}">
                <a16:creationId xmlns:a16="http://schemas.microsoft.com/office/drawing/2014/main" id="{1B744087-A079-BC93-35BF-E7DF86030E82}"/>
              </a:ext>
            </a:extLst>
          </p:cNvPr>
          <p:cNvSpPr>
            <a:spLocks noGrp="1"/>
          </p:cNvSpPr>
          <p:nvPr>
            <p:ph sz="half" idx="2"/>
          </p:nvPr>
        </p:nvSpPr>
        <p:spPr>
          <a:xfrm>
            <a:off x="5582653" y="1825625"/>
            <a:ext cx="5771147" cy="4351338"/>
          </a:xfrm>
        </p:spPr>
        <p:txBody>
          <a:bodyPr>
            <a:normAutofit/>
          </a:bodyPr>
          <a:lstStyle/>
          <a:p>
            <a:pPr marL="0" indent="0">
              <a:lnSpc>
                <a:spcPct val="107000"/>
              </a:lnSpc>
              <a:spcAft>
                <a:spcPts val="800"/>
              </a:spcAft>
              <a:buNone/>
            </a:pPr>
            <a:r>
              <a:rPr lang="uk-UA" sz="1800" b="1" dirty="0">
                <a:effectLst/>
                <a:latin typeface="Times New Roman" panose="02020603050405020304" pitchFamily="18" charset="0"/>
                <a:ea typeface="Calibri" panose="020F0502020204030204" pitchFamily="34" charset="0"/>
                <a:cs typeface="Arial" panose="020B0604020202020204" pitchFamily="34" charset="0"/>
              </a:rPr>
              <a:t>                     </a:t>
            </a:r>
            <a:r>
              <a:rPr lang="uk-UA" sz="2400" b="1" dirty="0">
                <a:effectLst/>
                <a:latin typeface="Times New Roman" panose="02020603050405020304" pitchFamily="18" charset="0"/>
                <a:ea typeface="Calibri" panose="020F0502020204030204" pitchFamily="34" charset="0"/>
                <a:cs typeface="Arial" panose="020B0604020202020204" pitchFamily="34" charset="0"/>
              </a:rPr>
              <a:t>Додаткові параметри:  </a:t>
            </a:r>
            <a:endParaRPr lang="uk-UA" sz="24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1800" dirty="0">
                <a:effectLst/>
                <a:latin typeface="Times New Roman" panose="02020603050405020304" pitchFamily="18" charset="0"/>
                <a:ea typeface="Calibri" panose="020F0502020204030204" pitchFamily="34" charset="0"/>
                <a:cs typeface="Arial" panose="020B0604020202020204" pitchFamily="34" charset="0"/>
              </a:rPr>
              <a:t> </a:t>
            </a:r>
            <a:r>
              <a:rPr lang="uk-UA" sz="2400" dirty="0">
                <a:effectLst/>
                <a:latin typeface="Times New Roman" panose="02020603050405020304" pitchFamily="18" charset="0"/>
                <a:ea typeface="Calibri" panose="020F0502020204030204" pitchFamily="34" charset="0"/>
                <a:cs typeface="Arial" panose="020B0604020202020204" pitchFamily="34" charset="0"/>
              </a:rPr>
              <a:t>-положення шва в просторі; </a:t>
            </a:r>
            <a:endParaRPr lang="uk-UA" sz="2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2400" dirty="0">
                <a:effectLst/>
                <a:latin typeface="Calibri" panose="020F0502020204030204" pitchFamily="34" charset="0"/>
                <a:ea typeface="Calibri" panose="020F0502020204030204" pitchFamily="34" charset="0"/>
                <a:cs typeface="Arial" panose="020B0604020202020204" pitchFamily="34" charset="0"/>
              </a:rPr>
              <a:t> </a:t>
            </a:r>
            <a:r>
              <a:rPr lang="uk-UA" sz="2400" dirty="0">
                <a:effectLst/>
                <a:latin typeface="Times New Roman" panose="02020603050405020304" pitchFamily="18" charset="0"/>
                <a:ea typeface="Calibri" panose="020F0502020204030204" pitchFamily="34" charset="0"/>
                <a:cs typeface="Arial" panose="020B0604020202020204" pitchFamily="34" charset="0"/>
              </a:rPr>
              <a:t>-кількість проходів; </a:t>
            </a:r>
            <a:endParaRPr lang="uk-UA" sz="24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2400" dirty="0">
                <a:effectLst/>
                <a:latin typeface="Times New Roman" panose="02020603050405020304" pitchFamily="18" charset="0"/>
                <a:ea typeface="Calibri" panose="020F0502020204030204" pitchFamily="34" charset="0"/>
                <a:cs typeface="Arial" panose="020B0604020202020204" pitchFamily="34" charset="0"/>
              </a:rPr>
              <a:t> -температура навколишнього середовища; </a:t>
            </a:r>
            <a:endParaRPr lang="uk-UA" sz="24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2400" dirty="0">
                <a:effectLst/>
                <a:latin typeface="Times New Roman" panose="02020603050405020304" pitchFamily="18" charset="0"/>
                <a:ea typeface="Calibri" panose="020F0502020204030204" pitchFamily="34" charset="0"/>
                <a:cs typeface="Arial" panose="020B0604020202020204" pitchFamily="34" charset="0"/>
              </a:rPr>
              <a:t> -термічна обробка; </a:t>
            </a:r>
            <a:endParaRPr lang="uk-UA" sz="24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2400" dirty="0">
                <a:effectLst/>
                <a:latin typeface="Times New Roman" panose="02020603050405020304" pitchFamily="18" charset="0"/>
                <a:ea typeface="Calibri" panose="020F0502020204030204" pitchFamily="34" charset="0"/>
                <a:cs typeface="Arial" panose="020B0604020202020204" pitchFamily="34" charset="0"/>
              </a:rPr>
              <a:t> -попередній і супровідний підігрів.</a:t>
            </a:r>
            <a:r>
              <a:rPr lang="uk-UA" sz="2000" dirty="0">
                <a:effectLst/>
                <a:latin typeface="Times New Roman" panose="02020603050405020304" pitchFamily="18" charset="0"/>
                <a:ea typeface="Calibri" panose="020F0502020204030204" pitchFamily="34" charset="0"/>
                <a:cs typeface="Arial" panose="020B0604020202020204" pitchFamily="34" charset="0"/>
              </a:rPr>
              <a:t> </a:t>
            </a:r>
            <a:endParaRPr lang="uk-UA" sz="2000" dirty="0">
              <a:effectLst/>
              <a:latin typeface="Calibri" panose="020F0502020204030204" pitchFamily="34" charset="0"/>
              <a:ea typeface="Calibri" panose="020F0502020204030204" pitchFamily="34" charset="0"/>
              <a:cs typeface="Arial" panose="020B0604020202020204" pitchFamily="34" charset="0"/>
            </a:endParaRPr>
          </a:p>
          <a:p>
            <a:endParaRPr lang="LID4096" dirty="0"/>
          </a:p>
        </p:txBody>
      </p:sp>
    </p:spTree>
    <p:extLst>
      <p:ext uri="{BB962C8B-B14F-4D97-AF65-F5344CB8AC3E}">
        <p14:creationId xmlns:p14="http://schemas.microsoft.com/office/powerpoint/2010/main" val="427465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3ACE69-CBE0-5B19-B09D-782A57DA1074}"/>
              </a:ext>
            </a:extLst>
          </p:cNvPr>
          <p:cNvSpPr>
            <a:spLocks noGrp="1"/>
          </p:cNvSpPr>
          <p:nvPr>
            <p:ph type="title"/>
          </p:nvPr>
        </p:nvSpPr>
        <p:spPr>
          <a:xfrm>
            <a:off x="838200" y="56147"/>
            <a:ext cx="10732506" cy="1258864"/>
          </a:xfrm>
          <a:solidFill>
            <a:srgbClr val="FFFF00"/>
          </a:solidFill>
        </p:spPr>
        <p:txBody>
          <a:bodyPr>
            <a:normAutofit fontScale="90000"/>
          </a:bodyPr>
          <a:lstStyle/>
          <a:p>
            <a:br>
              <a:rPr lang="ru-RU" sz="3200" b="1" dirty="0">
                <a:effectLst/>
                <a:latin typeface="Times New Roman" panose="02020603050405020304" pitchFamily="18" charset="0"/>
                <a:ea typeface="Calibri" panose="020F0502020204030204" pitchFamily="34" charset="0"/>
                <a:cs typeface="Arial" panose="020B0604020202020204" pitchFamily="34" charset="0"/>
              </a:rPr>
            </a:br>
            <a:br>
              <a:rPr lang="ru-RU" sz="3200" b="1" dirty="0">
                <a:effectLst/>
                <a:latin typeface="Times New Roman" panose="02020603050405020304" pitchFamily="18" charset="0"/>
                <a:ea typeface="Calibri" panose="020F0502020204030204" pitchFamily="34" charset="0"/>
                <a:cs typeface="Arial" panose="020B0604020202020204" pitchFamily="34" charset="0"/>
              </a:rPr>
            </a:br>
            <a:r>
              <a:rPr lang="uk-UA" sz="3200" b="1" dirty="0">
                <a:effectLst/>
                <a:latin typeface="Times New Roman" panose="02020603050405020304" pitchFamily="18" charset="0"/>
                <a:ea typeface="Calibri" panose="020F0502020204030204" pitchFamily="34" charset="0"/>
                <a:cs typeface="Arial" panose="020B0604020202020204" pitchFamily="34" charset="0"/>
              </a:rPr>
              <a:t>Силу зварювального струму установлюють залежно від діаметра електрода, а діаметр електрода вибирають залежно від товщини зварюваного металу. </a:t>
            </a:r>
            <a:br>
              <a:rPr lang="uk-UA" sz="1800" dirty="0">
                <a:effectLst/>
                <a:latin typeface="Calibri" panose="020F0502020204030204" pitchFamily="34" charset="0"/>
                <a:ea typeface="Calibri" panose="020F0502020204030204" pitchFamily="34" charset="0"/>
                <a:cs typeface="Arial" panose="020B0604020202020204" pitchFamily="34" charset="0"/>
              </a:rPr>
            </a:br>
            <a:endParaRPr lang="uk-UA" dirty="0"/>
          </a:p>
        </p:txBody>
      </p:sp>
      <p:sp>
        <p:nvSpPr>
          <p:cNvPr id="3" name="Місце для вмісту 2">
            <a:extLst>
              <a:ext uri="{FF2B5EF4-FFF2-40B4-BE49-F238E27FC236}">
                <a16:creationId xmlns:a16="http://schemas.microsoft.com/office/drawing/2014/main" id="{F19943A6-8FE3-B4EA-3804-94B9798E0864}"/>
              </a:ext>
            </a:extLst>
          </p:cNvPr>
          <p:cNvSpPr>
            <a:spLocks noGrp="1"/>
          </p:cNvSpPr>
          <p:nvPr>
            <p:ph sz="half" idx="1"/>
          </p:nvPr>
        </p:nvSpPr>
        <p:spPr>
          <a:xfrm>
            <a:off x="838200" y="1499936"/>
            <a:ext cx="5181600" cy="5446295"/>
          </a:xfrm>
        </p:spPr>
        <p:txBody>
          <a:bodyPr>
            <a:normAutofit fontScale="25000" lnSpcReduction="20000"/>
          </a:bodyPr>
          <a:lstStyle/>
          <a:p>
            <a:pPr marL="0" indent="0">
              <a:lnSpc>
                <a:spcPct val="107000"/>
              </a:lnSpc>
              <a:spcAft>
                <a:spcPts val="800"/>
              </a:spcAft>
              <a:buNone/>
            </a:pPr>
            <a:r>
              <a:rPr lang="uk-UA" sz="8000" b="1" dirty="0">
                <a:effectLst/>
                <a:latin typeface="Times New Roman" panose="02020603050405020304" pitchFamily="18" charset="0"/>
                <a:ea typeface="Calibri" panose="020F0502020204030204" pitchFamily="34" charset="0"/>
                <a:cs typeface="Times New Roman" panose="02020603050405020304" pitchFamily="18" charset="0"/>
              </a:rPr>
              <a:t>Орієнтовний розрахунок сили зварювального струму виконують за формулами: </a:t>
            </a:r>
          </a:p>
          <a:p>
            <a:pPr marL="0" indent="0">
              <a:lnSpc>
                <a:spcPct val="170000"/>
              </a:lnSpc>
              <a:spcAft>
                <a:spcPts val="800"/>
              </a:spcAft>
              <a:buNone/>
            </a:pPr>
            <a:r>
              <a:rPr lang="uk-UA"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-для електродів діаметром </a:t>
            </a:r>
            <a:r>
              <a:rPr lang="en-US"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 = 3 - 6 </a:t>
            </a:r>
            <a:r>
              <a:rPr lang="uk-UA"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мм.      </a:t>
            </a:r>
            <a:r>
              <a:rPr lang="en-US"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I=(20+6d)dk; </a:t>
            </a:r>
            <a:endParaRPr lang="uk-UA"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70000"/>
              </a:lnSpc>
              <a:spcAft>
                <a:spcPts val="800"/>
              </a:spcAft>
              <a:buNone/>
            </a:pPr>
            <a:r>
              <a:rPr lang="uk-UA"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-для електродів діаметром </a:t>
            </a:r>
            <a:r>
              <a:rPr lang="en-US"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 &lt; 3 - 6 </a:t>
            </a:r>
            <a:r>
              <a:rPr lang="uk-UA"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мм.  </a:t>
            </a:r>
            <a:r>
              <a:rPr lang="en-US" sz="8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I=30dk. </a:t>
            </a:r>
          </a:p>
          <a:p>
            <a:pPr marL="0" indent="0">
              <a:lnSpc>
                <a:spcPct val="107000"/>
              </a:lnSpc>
              <a:spcAft>
                <a:spcPts val="800"/>
              </a:spcAft>
              <a:buNone/>
            </a:pPr>
            <a:r>
              <a:rPr lang="uk-UA" sz="8000" dirty="0">
                <a:effectLst/>
                <a:latin typeface="Times New Roman" panose="02020603050405020304" pitchFamily="18" charset="0"/>
                <a:ea typeface="Calibri" panose="020F0502020204030204" pitchFamily="34" charset="0"/>
                <a:cs typeface="Times New Roman" panose="02020603050405020304" pitchFamily="18" charset="0"/>
              </a:rPr>
              <a:t>Значення коефіцієнта </a:t>
            </a: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k </a:t>
            </a:r>
            <a:r>
              <a:rPr lang="uk-UA" sz="8000" dirty="0">
                <a:effectLst/>
                <a:latin typeface="Times New Roman" panose="02020603050405020304" pitchFamily="18" charset="0"/>
                <a:ea typeface="Calibri" panose="020F0502020204030204" pitchFamily="34" charset="0"/>
                <a:cs typeface="Times New Roman" panose="02020603050405020304" pitchFamily="18" charset="0"/>
              </a:rPr>
              <a:t>для різних способів зварювання становить: </a:t>
            </a:r>
            <a:endParaRPr lang="uk-UA" sz="8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uk-UA" sz="8000" dirty="0">
                <a:effectLst/>
                <a:latin typeface="Times New Roman" panose="02020603050405020304" pitchFamily="18" charset="0"/>
                <a:ea typeface="Calibri" panose="020F0502020204030204" pitchFamily="34" charset="0"/>
                <a:cs typeface="Times New Roman" panose="02020603050405020304" pitchFamily="18" charset="0"/>
              </a:rPr>
              <a:t>нижній шов — 1; </a:t>
            </a:r>
          </a:p>
          <a:p>
            <a:pPr marL="0" indent="0">
              <a:lnSpc>
                <a:spcPct val="107000"/>
              </a:lnSpc>
              <a:spcAft>
                <a:spcPts val="800"/>
              </a:spcAft>
              <a:buNone/>
            </a:pPr>
            <a:r>
              <a:rPr lang="uk-UA" sz="8000" dirty="0">
                <a:effectLst/>
                <a:latin typeface="Times New Roman" panose="02020603050405020304" pitchFamily="18" charset="0"/>
                <a:ea typeface="Calibri" panose="020F0502020204030204" pitchFamily="34" charset="0"/>
                <a:cs typeface="Times New Roman" panose="02020603050405020304" pitchFamily="18" charset="0"/>
              </a:rPr>
              <a:t>вертикальний шов — 0,9; </a:t>
            </a:r>
          </a:p>
          <a:p>
            <a:pPr marL="0" indent="0">
              <a:lnSpc>
                <a:spcPct val="107000"/>
              </a:lnSpc>
              <a:spcAft>
                <a:spcPts val="800"/>
              </a:spcAft>
              <a:buNone/>
            </a:pPr>
            <a:r>
              <a:rPr lang="uk-UA" sz="8000" dirty="0">
                <a:effectLst/>
                <a:latin typeface="Times New Roman" panose="02020603050405020304" pitchFamily="18" charset="0"/>
                <a:ea typeface="Calibri" panose="020F0502020204030204" pitchFamily="34" charset="0"/>
                <a:cs typeface="Times New Roman" panose="02020603050405020304" pitchFamily="18" charset="0"/>
              </a:rPr>
              <a:t>стельовий шов — 0,8. </a:t>
            </a:r>
          </a:p>
          <a:p>
            <a:endParaRPr lang="LID4096" dirty="0"/>
          </a:p>
        </p:txBody>
      </p:sp>
      <p:sp>
        <p:nvSpPr>
          <p:cNvPr id="7" name="TextBox 6">
            <a:extLst>
              <a:ext uri="{FF2B5EF4-FFF2-40B4-BE49-F238E27FC236}">
                <a16:creationId xmlns:a16="http://schemas.microsoft.com/office/drawing/2014/main" id="{A6B7FC9B-40AB-17E0-F78F-044C266BDCB0}"/>
              </a:ext>
            </a:extLst>
          </p:cNvPr>
          <p:cNvSpPr txBox="1"/>
          <p:nvPr/>
        </p:nvSpPr>
        <p:spPr>
          <a:xfrm>
            <a:off x="6505074" y="2891135"/>
            <a:ext cx="4724400" cy="3139321"/>
          </a:xfrm>
          <a:prstGeom prst="rect">
            <a:avLst/>
          </a:prstGeom>
          <a:noFill/>
        </p:spPr>
        <p:txBody>
          <a:bodyPr wrap="square">
            <a:spAutoFit/>
          </a:bodyPr>
          <a:lstStyle/>
          <a:p>
            <a:endParaRPr lang="ru-RU" sz="1800" dirty="0">
              <a:effectLst/>
              <a:latin typeface="Times New Roman" panose="02020603050405020304" pitchFamily="18" charset="0"/>
              <a:ea typeface="Calibri" panose="020F0502020204030204" pitchFamily="34" charset="0"/>
            </a:endParaRPr>
          </a:p>
          <a:p>
            <a:endParaRPr lang="ru-RU" dirty="0">
              <a:latin typeface="Times New Roman" panose="02020603050405020304" pitchFamily="18" charset="0"/>
              <a:ea typeface="Calibri" panose="020F0502020204030204" pitchFamily="34" charset="0"/>
            </a:endParaRPr>
          </a:p>
          <a:p>
            <a:endParaRPr lang="ru-RU" sz="1800" dirty="0">
              <a:effectLst/>
              <a:latin typeface="Times New Roman" panose="02020603050405020304" pitchFamily="18" charset="0"/>
              <a:ea typeface="Calibri" panose="020F0502020204030204" pitchFamily="34" charset="0"/>
            </a:endParaRPr>
          </a:p>
          <a:p>
            <a:endParaRPr lang="ru-RU" dirty="0">
              <a:latin typeface="Times New Roman" panose="02020603050405020304" pitchFamily="18" charset="0"/>
              <a:ea typeface="Calibri" panose="020F0502020204030204" pitchFamily="34" charset="0"/>
            </a:endParaRPr>
          </a:p>
          <a:p>
            <a:endParaRPr lang="ru-RU" sz="1800" dirty="0">
              <a:effectLst/>
              <a:latin typeface="Times New Roman" panose="02020603050405020304" pitchFamily="18" charset="0"/>
              <a:ea typeface="Calibri" panose="020F0502020204030204" pitchFamily="34" charset="0"/>
            </a:endParaRPr>
          </a:p>
          <a:p>
            <a:endParaRPr lang="ru-RU" dirty="0">
              <a:latin typeface="Times New Roman" panose="02020603050405020304" pitchFamily="18" charset="0"/>
              <a:ea typeface="Calibri" panose="020F0502020204030204" pitchFamily="34" charset="0"/>
            </a:endParaRPr>
          </a:p>
          <a:p>
            <a:endParaRPr lang="ru-RU" sz="1800" dirty="0">
              <a:effectLst/>
              <a:latin typeface="Times New Roman" panose="02020603050405020304" pitchFamily="18" charset="0"/>
              <a:ea typeface="Calibri" panose="020F0502020204030204" pitchFamily="34" charset="0"/>
            </a:endParaRPr>
          </a:p>
          <a:p>
            <a:endParaRPr lang="ru-RU" dirty="0">
              <a:latin typeface="Times New Roman" panose="02020603050405020304" pitchFamily="18" charset="0"/>
              <a:ea typeface="Calibri" panose="020F0502020204030204" pitchFamily="34" charset="0"/>
            </a:endParaRPr>
          </a:p>
          <a:p>
            <a:r>
              <a:rPr lang="ru-RU" sz="1800" dirty="0" err="1">
                <a:effectLst/>
                <a:latin typeface="Times New Roman" panose="02020603050405020304" pitchFamily="18" charset="0"/>
                <a:ea typeface="Calibri" panose="020F0502020204030204" pitchFamily="34" charset="0"/>
              </a:rPr>
              <a:t>Із</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збільшенням</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зварювального</a:t>
            </a:r>
            <a:r>
              <a:rPr lang="ru-RU" sz="1800" dirty="0">
                <a:effectLst/>
                <a:latin typeface="Times New Roman" panose="02020603050405020304" pitchFamily="18" charset="0"/>
                <a:ea typeface="Calibri" panose="020F0502020204030204" pitchFamily="34" charset="0"/>
              </a:rPr>
              <a:t> струму </a:t>
            </a:r>
            <a:r>
              <a:rPr lang="ru-RU" sz="1800" dirty="0" err="1">
                <a:effectLst/>
                <a:latin typeface="Times New Roman" panose="02020603050405020304" pitchFamily="18" charset="0"/>
                <a:ea typeface="Calibri" panose="020F0502020204030204" pitchFamily="34" charset="0"/>
              </a:rPr>
              <a:t>глибина</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проварювання</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збільшується</a:t>
            </a:r>
            <a:r>
              <a:rPr lang="ru-RU" sz="1800" dirty="0">
                <a:effectLst/>
                <a:latin typeface="Times New Roman" panose="02020603050405020304" pitchFamily="18" charset="0"/>
                <a:ea typeface="Calibri" panose="020F0502020204030204" pitchFamily="34" charset="0"/>
              </a:rPr>
              <a:t>, ширина шва </a:t>
            </a:r>
            <a:r>
              <a:rPr lang="ru-RU" sz="1800" dirty="0" err="1">
                <a:effectLst/>
                <a:latin typeface="Times New Roman" panose="02020603050405020304" pitchFamily="18" charset="0"/>
                <a:ea typeface="Calibri" panose="020F0502020204030204" pitchFamily="34" charset="0"/>
              </a:rPr>
              <a:t>майже</a:t>
            </a:r>
            <a:r>
              <a:rPr lang="ru-RU" sz="1800" dirty="0">
                <a:effectLst/>
                <a:latin typeface="Times New Roman" panose="02020603050405020304" pitchFamily="18" charset="0"/>
                <a:ea typeface="Calibri" panose="020F0502020204030204" pitchFamily="34" charset="0"/>
              </a:rPr>
              <a:t> не </a:t>
            </a:r>
            <a:r>
              <a:rPr lang="ru-RU" sz="1800" dirty="0" err="1">
                <a:effectLst/>
                <a:latin typeface="Times New Roman" panose="02020603050405020304" pitchFamily="18" charset="0"/>
                <a:ea typeface="Calibri" panose="020F0502020204030204" pitchFamily="34" charset="0"/>
              </a:rPr>
              <a:t>змінюється</a:t>
            </a:r>
            <a:r>
              <a:rPr lang="ru-RU" sz="1800" dirty="0">
                <a:effectLst/>
                <a:latin typeface="Times New Roman" panose="02020603050405020304" pitchFamily="18" charset="0"/>
                <a:ea typeface="Calibri" panose="020F0502020204030204" pitchFamily="34" charset="0"/>
              </a:rPr>
              <a:t> </a:t>
            </a:r>
            <a:endParaRPr lang="LID4096" dirty="0"/>
          </a:p>
        </p:txBody>
      </p:sp>
      <mc:AlternateContent xmlns:mc="http://schemas.openxmlformats.org/markup-compatibility/2006" xmlns:p14="http://schemas.microsoft.com/office/powerpoint/2010/main">
        <mc:Choice Requires="p14">
          <p:contentPart p14:bwMode="auto" r:id="rId2">
            <p14:nvContentPartPr>
              <p14:cNvPr id="8" name="Рукописні дані 7">
                <a:extLst>
                  <a:ext uri="{FF2B5EF4-FFF2-40B4-BE49-F238E27FC236}">
                    <a16:creationId xmlns:a16="http://schemas.microsoft.com/office/drawing/2014/main" id="{7D6DE9CE-6992-35F4-0EE8-21577CEA3BE9}"/>
                  </a:ext>
                </a:extLst>
              </p14:cNvPr>
              <p14:cNvContentPartPr/>
              <p14:nvPr/>
            </p14:nvContentPartPr>
            <p14:xfrm>
              <a:off x="5494345" y="3272109"/>
              <a:ext cx="5040" cy="360"/>
            </p14:xfrm>
          </p:contentPart>
        </mc:Choice>
        <mc:Fallback xmlns="">
          <p:pic>
            <p:nvPicPr>
              <p:cNvPr id="8" name="Рукописні дані 7">
                <a:extLst>
                  <a:ext uri="{FF2B5EF4-FFF2-40B4-BE49-F238E27FC236}">
                    <a16:creationId xmlns:a16="http://schemas.microsoft.com/office/drawing/2014/main" id="{7D6DE9CE-6992-35F4-0EE8-21577CEA3BE9}"/>
                  </a:ext>
                </a:extLst>
              </p:cNvPr>
              <p:cNvPicPr/>
              <p:nvPr/>
            </p:nvPicPr>
            <p:blipFill>
              <a:blip r:embed="rId4"/>
              <a:stretch>
                <a:fillRect/>
              </a:stretch>
            </p:blipFill>
            <p:spPr>
              <a:xfrm>
                <a:off x="5431345" y="3209469"/>
                <a:ext cx="130680" cy="126000"/>
              </a:xfrm>
              <a:prstGeom prst="rect">
                <a:avLst/>
              </a:prstGeom>
            </p:spPr>
          </p:pic>
        </mc:Fallback>
      </mc:AlternateContent>
      <p:grpSp>
        <p:nvGrpSpPr>
          <p:cNvPr id="18" name="Групувати 17">
            <a:extLst>
              <a:ext uri="{FF2B5EF4-FFF2-40B4-BE49-F238E27FC236}">
                <a16:creationId xmlns:a16="http://schemas.microsoft.com/office/drawing/2014/main" id="{99920938-9660-7A62-FBF8-B245F460116D}"/>
              </a:ext>
            </a:extLst>
          </p:cNvPr>
          <p:cNvGrpSpPr/>
          <p:nvPr/>
        </p:nvGrpSpPr>
        <p:grpSpPr>
          <a:xfrm>
            <a:off x="6326718" y="3813312"/>
            <a:ext cx="5998320" cy="2248200"/>
            <a:chOff x="5835985" y="1738509"/>
            <a:chExt cx="5998320" cy="2248200"/>
          </a:xfrm>
        </p:grpSpPr>
        <mc:AlternateContent xmlns:mc="http://schemas.openxmlformats.org/markup-compatibility/2006" xmlns:p14="http://schemas.microsoft.com/office/powerpoint/2010/main">
          <mc:Choice Requires="p14">
            <p:contentPart p14:bwMode="auto" r:id="rId5">
              <p14:nvContentPartPr>
                <p14:cNvPr id="9" name="Рукописні дані 8">
                  <a:extLst>
                    <a:ext uri="{FF2B5EF4-FFF2-40B4-BE49-F238E27FC236}">
                      <a16:creationId xmlns:a16="http://schemas.microsoft.com/office/drawing/2014/main" id="{981D186F-B58D-F3BB-9828-3D4E3809AD7F}"/>
                    </a:ext>
                  </a:extLst>
                </p14:cNvPr>
                <p14:cNvContentPartPr/>
                <p14:nvPr/>
              </p14:nvContentPartPr>
              <p14:xfrm>
                <a:off x="9151945" y="2670909"/>
                <a:ext cx="360" cy="360"/>
              </p14:xfrm>
            </p:contentPart>
          </mc:Choice>
          <mc:Fallback xmlns="">
            <p:pic>
              <p:nvPicPr>
                <p:cNvPr id="9" name="Рукописні дані 8">
                  <a:extLst>
                    <a:ext uri="{FF2B5EF4-FFF2-40B4-BE49-F238E27FC236}">
                      <a16:creationId xmlns:a16="http://schemas.microsoft.com/office/drawing/2014/main" id="{981D186F-B58D-F3BB-9828-3D4E3809AD7F}"/>
                    </a:ext>
                  </a:extLst>
                </p:cNvPr>
                <p:cNvPicPr/>
                <p:nvPr/>
              </p:nvPicPr>
              <p:blipFill>
                <a:blip r:embed="rId6"/>
                <a:stretch>
                  <a:fillRect/>
                </a:stretch>
              </p:blipFill>
              <p:spPr>
                <a:xfrm>
                  <a:off x="9088945" y="260790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Рукописні дані 9">
                  <a:extLst>
                    <a:ext uri="{FF2B5EF4-FFF2-40B4-BE49-F238E27FC236}">
                      <a16:creationId xmlns:a16="http://schemas.microsoft.com/office/drawing/2014/main" id="{2538594F-1B2F-08B0-15B7-3F2BB74E27C2}"/>
                    </a:ext>
                  </a:extLst>
                </p14:cNvPr>
                <p14:cNvContentPartPr/>
                <p14:nvPr/>
              </p14:nvContentPartPr>
              <p14:xfrm>
                <a:off x="9328345" y="2871429"/>
                <a:ext cx="360" cy="360"/>
              </p14:xfrm>
            </p:contentPart>
          </mc:Choice>
          <mc:Fallback xmlns="">
            <p:pic>
              <p:nvPicPr>
                <p:cNvPr id="10" name="Рукописні дані 9">
                  <a:extLst>
                    <a:ext uri="{FF2B5EF4-FFF2-40B4-BE49-F238E27FC236}">
                      <a16:creationId xmlns:a16="http://schemas.microsoft.com/office/drawing/2014/main" id="{2538594F-1B2F-08B0-15B7-3F2BB74E27C2}"/>
                    </a:ext>
                  </a:extLst>
                </p:cNvPr>
                <p:cNvPicPr/>
                <p:nvPr/>
              </p:nvPicPr>
              <p:blipFill>
                <a:blip r:embed="rId6"/>
                <a:stretch>
                  <a:fillRect/>
                </a:stretch>
              </p:blipFill>
              <p:spPr>
                <a:xfrm>
                  <a:off x="9265705" y="280842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Рукописні дані 10">
                  <a:extLst>
                    <a:ext uri="{FF2B5EF4-FFF2-40B4-BE49-F238E27FC236}">
                      <a16:creationId xmlns:a16="http://schemas.microsoft.com/office/drawing/2014/main" id="{8F330EF6-806B-F0E7-0D47-8E801AC2C93C}"/>
                    </a:ext>
                  </a:extLst>
                </p14:cNvPr>
                <p14:cNvContentPartPr/>
                <p14:nvPr/>
              </p14:nvContentPartPr>
              <p14:xfrm>
                <a:off x="8429785" y="2486229"/>
                <a:ext cx="360" cy="360"/>
              </p14:xfrm>
            </p:contentPart>
          </mc:Choice>
          <mc:Fallback xmlns="">
            <p:pic>
              <p:nvPicPr>
                <p:cNvPr id="11" name="Рукописні дані 10">
                  <a:extLst>
                    <a:ext uri="{FF2B5EF4-FFF2-40B4-BE49-F238E27FC236}">
                      <a16:creationId xmlns:a16="http://schemas.microsoft.com/office/drawing/2014/main" id="{8F330EF6-806B-F0E7-0D47-8E801AC2C93C}"/>
                    </a:ext>
                  </a:extLst>
                </p:cNvPr>
                <p:cNvPicPr/>
                <p:nvPr/>
              </p:nvPicPr>
              <p:blipFill>
                <a:blip r:embed="rId6"/>
                <a:stretch>
                  <a:fillRect/>
                </a:stretch>
              </p:blipFill>
              <p:spPr>
                <a:xfrm>
                  <a:off x="8367145" y="242358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Рукописні дані 11">
                  <a:extLst>
                    <a:ext uri="{FF2B5EF4-FFF2-40B4-BE49-F238E27FC236}">
                      <a16:creationId xmlns:a16="http://schemas.microsoft.com/office/drawing/2014/main" id="{58E5626F-9796-31A5-070B-1826E7F38603}"/>
                    </a:ext>
                  </a:extLst>
                </p14:cNvPr>
                <p14:cNvContentPartPr/>
                <p14:nvPr/>
              </p14:nvContentPartPr>
              <p14:xfrm>
                <a:off x="10058425" y="3986349"/>
                <a:ext cx="5040" cy="360"/>
              </p14:xfrm>
            </p:contentPart>
          </mc:Choice>
          <mc:Fallback xmlns="">
            <p:pic>
              <p:nvPicPr>
                <p:cNvPr id="12" name="Рукописні дані 11">
                  <a:extLst>
                    <a:ext uri="{FF2B5EF4-FFF2-40B4-BE49-F238E27FC236}">
                      <a16:creationId xmlns:a16="http://schemas.microsoft.com/office/drawing/2014/main" id="{58E5626F-9796-31A5-070B-1826E7F38603}"/>
                    </a:ext>
                  </a:extLst>
                </p:cNvPr>
                <p:cNvPicPr/>
                <p:nvPr/>
              </p:nvPicPr>
              <p:blipFill>
                <a:blip r:embed="rId4"/>
                <a:stretch>
                  <a:fillRect/>
                </a:stretch>
              </p:blipFill>
              <p:spPr>
                <a:xfrm>
                  <a:off x="9995425" y="3923349"/>
                  <a:ext cx="130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Рукописні дані 12">
                  <a:extLst>
                    <a:ext uri="{FF2B5EF4-FFF2-40B4-BE49-F238E27FC236}">
                      <a16:creationId xmlns:a16="http://schemas.microsoft.com/office/drawing/2014/main" id="{D949DAC9-B412-F7FC-47A8-6625CC88DBA5}"/>
                    </a:ext>
                  </a:extLst>
                </p14:cNvPr>
                <p14:cNvContentPartPr/>
                <p14:nvPr/>
              </p14:nvContentPartPr>
              <p14:xfrm>
                <a:off x="9432745" y="3761709"/>
                <a:ext cx="360" cy="360"/>
              </p14:xfrm>
            </p:contentPart>
          </mc:Choice>
          <mc:Fallback xmlns="">
            <p:pic>
              <p:nvPicPr>
                <p:cNvPr id="13" name="Рукописні дані 12">
                  <a:extLst>
                    <a:ext uri="{FF2B5EF4-FFF2-40B4-BE49-F238E27FC236}">
                      <a16:creationId xmlns:a16="http://schemas.microsoft.com/office/drawing/2014/main" id="{D949DAC9-B412-F7FC-47A8-6625CC88DBA5}"/>
                    </a:ext>
                  </a:extLst>
                </p:cNvPr>
                <p:cNvPicPr/>
                <p:nvPr/>
              </p:nvPicPr>
              <p:blipFill>
                <a:blip r:embed="rId6"/>
                <a:stretch>
                  <a:fillRect/>
                </a:stretch>
              </p:blipFill>
              <p:spPr>
                <a:xfrm>
                  <a:off x="9369745" y="369906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Рукописні дані 13">
                  <a:extLst>
                    <a:ext uri="{FF2B5EF4-FFF2-40B4-BE49-F238E27FC236}">
                      <a16:creationId xmlns:a16="http://schemas.microsoft.com/office/drawing/2014/main" id="{D87B3F2C-211D-5D84-2395-651C8CC24AF3}"/>
                    </a:ext>
                  </a:extLst>
                </p14:cNvPr>
                <p14:cNvContentPartPr/>
                <p14:nvPr/>
              </p14:nvContentPartPr>
              <p14:xfrm>
                <a:off x="9536785" y="3039909"/>
                <a:ext cx="360" cy="360"/>
              </p14:xfrm>
            </p:contentPart>
          </mc:Choice>
          <mc:Fallback xmlns="">
            <p:pic>
              <p:nvPicPr>
                <p:cNvPr id="14" name="Рукописні дані 13">
                  <a:extLst>
                    <a:ext uri="{FF2B5EF4-FFF2-40B4-BE49-F238E27FC236}">
                      <a16:creationId xmlns:a16="http://schemas.microsoft.com/office/drawing/2014/main" id="{D87B3F2C-211D-5D84-2395-651C8CC24AF3}"/>
                    </a:ext>
                  </a:extLst>
                </p:cNvPr>
                <p:cNvPicPr/>
                <p:nvPr/>
              </p:nvPicPr>
              <p:blipFill>
                <a:blip r:embed="rId6"/>
                <a:stretch>
                  <a:fillRect/>
                </a:stretch>
              </p:blipFill>
              <p:spPr>
                <a:xfrm>
                  <a:off x="9474145" y="297726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Рукописні дані 14">
                  <a:extLst>
                    <a:ext uri="{FF2B5EF4-FFF2-40B4-BE49-F238E27FC236}">
                      <a16:creationId xmlns:a16="http://schemas.microsoft.com/office/drawing/2014/main" id="{6F2C4B13-BBE9-D67F-A741-902044AFD0E4}"/>
                    </a:ext>
                  </a:extLst>
                </p14:cNvPr>
                <p14:cNvContentPartPr/>
                <p14:nvPr/>
              </p14:nvContentPartPr>
              <p14:xfrm>
                <a:off x="5835985" y="1738509"/>
                <a:ext cx="5998320" cy="2049840"/>
              </p14:xfrm>
            </p:contentPart>
          </mc:Choice>
          <mc:Fallback xmlns="">
            <p:pic>
              <p:nvPicPr>
                <p:cNvPr id="15" name="Рукописні дані 14">
                  <a:extLst>
                    <a:ext uri="{FF2B5EF4-FFF2-40B4-BE49-F238E27FC236}">
                      <a16:creationId xmlns:a16="http://schemas.microsoft.com/office/drawing/2014/main" id="{6F2C4B13-BBE9-D67F-A741-902044AFD0E4}"/>
                    </a:ext>
                  </a:extLst>
                </p:cNvPr>
                <p:cNvPicPr/>
                <p:nvPr/>
              </p:nvPicPr>
              <p:blipFill>
                <a:blip r:embed="rId13"/>
                <a:stretch>
                  <a:fillRect/>
                </a:stretch>
              </p:blipFill>
              <p:spPr>
                <a:xfrm>
                  <a:off x="5772985" y="1675509"/>
                  <a:ext cx="6123960" cy="217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Рукописні дані 16">
                  <a:extLst>
                    <a:ext uri="{FF2B5EF4-FFF2-40B4-BE49-F238E27FC236}">
                      <a16:creationId xmlns:a16="http://schemas.microsoft.com/office/drawing/2014/main" id="{DB1BD5B7-D8F6-C4E6-2ED1-0F0A1876FD0B}"/>
                    </a:ext>
                  </a:extLst>
                </p14:cNvPr>
                <p14:cNvContentPartPr/>
                <p14:nvPr/>
              </p14:nvContentPartPr>
              <p14:xfrm>
                <a:off x="8943505" y="3168069"/>
                <a:ext cx="360" cy="360"/>
              </p14:xfrm>
            </p:contentPart>
          </mc:Choice>
          <mc:Fallback xmlns="">
            <p:pic>
              <p:nvPicPr>
                <p:cNvPr id="17" name="Рукописні дані 16">
                  <a:extLst>
                    <a:ext uri="{FF2B5EF4-FFF2-40B4-BE49-F238E27FC236}">
                      <a16:creationId xmlns:a16="http://schemas.microsoft.com/office/drawing/2014/main" id="{DB1BD5B7-D8F6-C4E6-2ED1-0F0A1876FD0B}"/>
                    </a:ext>
                  </a:extLst>
                </p:cNvPr>
                <p:cNvPicPr/>
                <p:nvPr/>
              </p:nvPicPr>
              <p:blipFill>
                <a:blip r:embed="rId6"/>
                <a:stretch>
                  <a:fillRect/>
                </a:stretch>
              </p:blipFill>
              <p:spPr>
                <a:xfrm>
                  <a:off x="8880505" y="3105429"/>
                  <a:ext cx="126000" cy="126000"/>
                </a:xfrm>
                <a:prstGeom prst="rect">
                  <a:avLst/>
                </a:prstGeom>
              </p:spPr>
            </p:pic>
          </mc:Fallback>
        </mc:AlternateContent>
      </p:grpSp>
      <p:grpSp>
        <p:nvGrpSpPr>
          <p:cNvPr id="23" name="Групувати 22">
            <a:extLst>
              <a:ext uri="{FF2B5EF4-FFF2-40B4-BE49-F238E27FC236}">
                <a16:creationId xmlns:a16="http://schemas.microsoft.com/office/drawing/2014/main" id="{5309DD79-A279-74A6-4FC6-4D181570B043}"/>
              </a:ext>
            </a:extLst>
          </p:cNvPr>
          <p:cNvGrpSpPr/>
          <p:nvPr/>
        </p:nvGrpSpPr>
        <p:grpSpPr>
          <a:xfrm>
            <a:off x="6542665" y="4740189"/>
            <a:ext cx="5357880" cy="1578240"/>
            <a:chOff x="6542665" y="4740189"/>
            <a:chExt cx="5357880" cy="1578240"/>
          </a:xfrm>
        </p:grpSpPr>
        <mc:AlternateContent xmlns:mc="http://schemas.openxmlformats.org/markup-compatibility/2006" xmlns:p14="http://schemas.microsoft.com/office/powerpoint/2010/main">
          <mc:Choice Requires="p14">
            <p:contentPart p14:bwMode="auto" r:id="rId15">
              <p14:nvContentPartPr>
                <p14:cNvPr id="19" name="Рукописні дані 18">
                  <a:extLst>
                    <a:ext uri="{FF2B5EF4-FFF2-40B4-BE49-F238E27FC236}">
                      <a16:creationId xmlns:a16="http://schemas.microsoft.com/office/drawing/2014/main" id="{B2DE3C06-5C6E-FC99-1051-305B0A9A8C2E}"/>
                    </a:ext>
                  </a:extLst>
                </p14:cNvPr>
                <p14:cNvContentPartPr/>
                <p14:nvPr/>
              </p14:nvContentPartPr>
              <p14:xfrm>
                <a:off x="7347265" y="5606709"/>
                <a:ext cx="1800" cy="360"/>
              </p14:xfrm>
            </p:contentPart>
          </mc:Choice>
          <mc:Fallback xmlns="">
            <p:pic>
              <p:nvPicPr>
                <p:cNvPr id="19" name="Рукописні дані 18">
                  <a:extLst>
                    <a:ext uri="{FF2B5EF4-FFF2-40B4-BE49-F238E27FC236}">
                      <a16:creationId xmlns:a16="http://schemas.microsoft.com/office/drawing/2014/main" id="{B2DE3C06-5C6E-FC99-1051-305B0A9A8C2E}"/>
                    </a:ext>
                  </a:extLst>
                </p:cNvPr>
                <p:cNvPicPr/>
                <p:nvPr/>
              </p:nvPicPr>
              <p:blipFill>
                <a:blip r:embed="rId16"/>
                <a:stretch>
                  <a:fillRect/>
                </a:stretch>
              </p:blipFill>
              <p:spPr>
                <a:xfrm>
                  <a:off x="7284625" y="5543709"/>
                  <a:ext cx="127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Рукописні дані 19">
                  <a:extLst>
                    <a:ext uri="{FF2B5EF4-FFF2-40B4-BE49-F238E27FC236}">
                      <a16:creationId xmlns:a16="http://schemas.microsoft.com/office/drawing/2014/main" id="{0FF95B95-55D8-323A-F25C-A69609DA96C1}"/>
                    </a:ext>
                  </a:extLst>
                </p14:cNvPr>
                <p14:cNvContentPartPr/>
                <p14:nvPr/>
              </p14:nvContentPartPr>
              <p14:xfrm>
                <a:off x="7459585" y="5541189"/>
                <a:ext cx="1800" cy="1800"/>
              </p14:xfrm>
            </p:contentPart>
          </mc:Choice>
          <mc:Fallback xmlns="">
            <p:pic>
              <p:nvPicPr>
                <p:cNvPr id="20" name="Рукописні дані 19">
                  <a:extLst>
                    <a:ext uri="{FF2B5EF4-FFF2-40B4-BE49-F238E27FC236}">
                      <a16:creationId xmlns:a16="http://schemas.microsoft.com/office/drawing/2014/main" id="{0FF95B95-55D8-323A-F25C-A69609DA96C1}"/>
                    </a:ext>
                  </a:extLst>
                </p:cNvPr>
                <p:cNvPicPr/>
                <p:nvPr/>
              </p:nvPicPr>
              <p:blipFill>
                <a:blip r:embed="rId18"/>
                <a:stretch>
                  <a:fillRect/>
                </a:stretch>
              </p:blipFill>
              <p:spPr>
                <a:xfrm>
                  <a:off x="7396585" y="5478189"/>
                  <a:ext cx="127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Рукописні дані 21">
                  <a:extLst>
                    <a:ext uri="{FF2B5EF4-FFF2-40B4-BE49-F238E27FC236}">
                      <a16:creationId xmlns:a16="http://schemas.microsoft.com/office/drawing/2014/main" id="{4C63BF1B-65BC-5A3B-D959-7968A883F177}"/>
                    </a:ext>
                  </a:extLst>
                </p14:cNvPr>
                <p14:cNvContentPartPr/>
                <p14:nvPr/>
              </p14:nvContentPartPr>
              <p14:xfrm>
                <a:off x="6542665" y="4740189"/>
                <a:ext cx="5357880" cy="1578240"/>
              </p14:xfrm>
            </p:contentPart>
          </mc:Choice>
          <mc:Fallback xmlns="">
            <p:pic>
              <p:nvPicPr>
                <p:cNvPr id="22" name="Рукописні дані 21">
                  <a:extLst>
                    <a:ext uri="{FF2B5EF4-FFF2-40B4-BE49-F238E27FC236}">
                      <a16:creationId xmlns:a16="http://schemas.microsoft.com/office/drawing/2014/main" id="{4C63BF1B-65BC-5A3B-D959-7968A883F177}"/>
                    </a:ext>
                  </a:extLst>
                </p:cNvPr>
                <p:cNvPicPr/>
                <p:nvPr/>
              </p:nvPicPr>
              <p:blipFill>
                <a:blip r:embed="rId20"/>
                <a:stretch>
                  <a:fillRect/>
                </a:stretch>
              </p:blipFill>
              <p:spPr>
                <a:xfrm>
                  <a:off x="6479665" y="4677189"/>
                  <a:ext cx="5483520" cy="1703880"/>
                </a:xfrm>
                <a:prstGeom prst="rect">
                  <a:avLst/>
                </a:prstGeom>
              </p:spPr>
            </p:pic>
          </mc:Fallback>
        </mc:AlternateContent>
      </p:grpSp>
      <p:sp>
        <p:nvSpPr>
          <p:cNvPr id="16" name="Місце для вмісту 15">
            <a:extLst>
              <a:ext uri="{FF2B5EF4-FFF2-40B4-BE49-F238E27FC236}">
                <a16:creationId xmlns:a16="http://schemas.microsoft.com/office/drawing/2014/main" id="{0303F53D-E1DB-5E0E-9A73-42089FF7CAD4}"/>
              </a:ext>
            </a:extLst>
          </p:cNvPr>
          <p:cNvSpPr>
            <a:spLocks noGrp="1"/>
          </p:cNvSpPr>
          <p:nvPr>
            <p:ph sz="half" idx="2"/>
          </p:nvPr>
        </p:nvSpPr>
        <p:spPr>
          <a:xfrm>
            <a:off x="6542664" y="3548713"/>
            <a:ext cx="5028042" cy="3253140"/>
          </a:xfrm>
        </p:spPr>
        <p:txBody>
          <a:bodyPr>
            <a:normAutofit fontScale="25000" lnSpcReduction="20000"/>
          </a:bodyPr>
          <a:lstStyle/>
          <a:p>
            <a:pPr marL="0" indent="0">
              <a:lnSpc>
                <a:spcPct val="170000"/>
              </a:lnSpc>
              <a:buNone/>
            </a:pPr>
            <a:r>
              <a:rPr lang="uk-UA" sz="7200" dirty="0">
                <a:effectLst/>
                <a:latin typeface="Times New Roman" panose="02020603050405020304" pitchFamily="18" charset="0"/>
                <a:ea typeface="Calibri" panose="020F0502020204030204" pitchFamily="34" charset="0"/>
                <a:cs typeface="Times New Roman" panose="02020603050405020304" pitchFamily="18" charset="0"/>
              </a:rPr>
              <a:t>Із збільшенням зварювального струму глибина проварювання збільшується, ширина шва майже не змінюється </a:t>
            </a:r>
            <a:r>
              <a:rPr lang="uk-UA" sz="7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При надмірно великій силі струму  електрод, перегрівається, і це призводить до зниження якості зварювання і розбризкування металу. Якщо сила струму недостатня, то електрична дуга виходить нестійка, часто обривається, що призводить до  </a:t>
            </a:r>
            <a:r>
              <a:rPr lang="uk-UA" sz="7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непроварів</a:t>
            </a:r>
            <a:r>
              <a:rPr lang="uk-UA" sz="7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LID4096" dirty="0"/>
          </a:p>
        </p:txBody>
      </p:sp>
      <mc:AlternateContent xmlns:mc="http://schemas.openxmlformats.org/markup-compatibility/2006" xmlns:p14="http://schemas.microsoft.com/office/powerpoint/2010/main">
        <mc:Choice Requires="p14">
          <p:contentPart p14:bwMode="auto" r:id="rId21">
            <p14:nvContentPartPr>
              <p14:cNvPr id="5" name="Рукописні дані 4">
                <a:extLst>
                  <a:ext uri="{FF2B5EF4-FFF2-40B4-BE49-F238E27FC236}">
                    <a16:creationId xmlns:a16="http://schemas.microsoft.com/office/drawing/2014/main" id="{A094BC1B-7397-E233-601B-2AA4E308A666}"/>
                  </a:ext>
                </a:extLst>
              </p14:cNvPr>
              <p14:cNvContentPartPr/>
              <p14:nvPr/>
            </p14:nvContentPartPr>
            <p14:xfrm>
              <a:off x="7260088" y="2069381"/>
              <a:ext cx="2533680" cy="64800"/>
            </p14:xfrm>
          </p:contentPart>
        </mc:Choice>
        <mc:Fallback xmlns="">
          <p:pic>
            <p:nvPicPr>
              <p:cNvPr id="5" name="Рукописні дані 4">
                <a:extLst>
                  <a:ext uri="{FF2B5EF4-FFF2-40B4-BE49-F238E27FC236}">
                    <a16:creationId xmlns:a16="http://schemas.microsoft.com/office/drawing/2014/main" id="{A094BC1B-7397-E233-601B-2AA4E308A666}"/>
                  </a:ext>
                </a:extLst>
              </p:cNvPr>
              <p:cNvPicPr/>
              <p:nvPr/>
            </p:nvPicPr>
            <p:blipFill>
              <a:blip r:embed="rId23"/>
              <a:stretch>
                <a:fillRect/>
              </a:stretch>
            </p:blipFill>
            <p:spPr>
              <a:xfrm>
                <a:off x="7197448" y="2006741"/>
                <a:ext cx="2659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 name="Рукописні дані 5">
                <a:extLst>
                  <a:ext uri="{FF2B5EF4-FFF2-40B4-BE49-F238E27FC236}">
                    <a16:creationId xmlns:a16="http://schemas.microsoft.com/office/drawing/2014/main" id="{2A383B3D-0FE9-88F9-D4FF-B10EBA0E13E6}"/>
                  </a:ext>
                </a:extLst>
              </p14:cNvPr>
              <p14:cNvContentPartPr/>
              <p14:nvPr/>
            </p14:nvContentPartPr>
            <p14:xfrm>
              <a:off x="6728008" y="1964621"/>
              <a:ext cx="3449880" cy="203760"/>
            </p14:xfrm>
          </p:contentPart>
        </mc:Choice>
        <mc:Fallback xmlns="">
          <p:pic>
            <p:nvPicPr>
              <p:cNvPr id="6" name="Рукописні дані 5">
                <a:extLst>
                  <a:ext uri="{FF2B5EF4-FFF2-40B4-BE49-F238E27FC236}">
                    <a16:creationId xmlns:a16="http://schemas.microsoft.com/office/drawing/2014/main" id="{2A383B3D-0FE9-88F9-D4FF-B10EBA0E13E6}"/>
                  </a:ext>
                </a:extLst>
              </p:cNvPr>
              <p:cNvPicPr/>
              <p:nvPr/>
            </p:nvPicPr>
            <p:blipFill>
              <a:blip r:embed="rId25"/>
              <a:stretch>
                <a:fillRect/>
              </a:stretch>
            </p:blipFill>
            <p:spPr>
              <a:xfrm>
                <a:off x="6665368" y="1901621"/>
                <a:ext cx="35755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Рукописні дані 20">
                <a:extLst>
                  <a:ext uri="{FF2B5EF4-FFF2-40B4-BE49-F238E27FC236}">
                    <a16:creationId xmlns:a16="http://schemas.microsoft.com/office/drawing/2014/main" id="{290B9C1F-B40C-4DA2-2610-0436314298DB}"/>
                  </a:ext>
                </a:extLst>
              </p14:cNvPr>
              <p14:cNvContentPartPr/>
              <p14:nvPr/>
            </p14:nvContentPartPr>
            <p14:xfrm>
              <a:off x="6591360" y="1882541"/>
              <a:ext cx="3756240" cy="1005480"/>
            </p14:xfrm>
          </p:contentPart>
        </mc:Choice>
        <mc:Fallback xmlns="">
          <p:pic>
            <p:nvPicPr>
              <p:cNvPr id="21" name="Рукописні дані 20">
                <a:extLst>
                  <a:ext uri="{FF2B5EF4-FFF2-40B4-BE49-F238E27FC236}">
                    <a16:creationId xmlns:a16="http://schemas.microsoft.com/office/drawing/2014/main" id="{290B9C1F-B40C-4DA2-2610-0436314298DB}"/>
                  </a:ext>
                </a:extLst>
              </p:cNvPr>
              <p:cNvPicPr/>
              <p:nvPr/>
            </p:nvPicPr>
            <p:blipFill>
              <a:blip r:embed="rId27"/>
              <a:stretch>
                <a:fillRect/>
              </a:stretch>
            </p:blipFill>
            <p:spPr>
              <a:xfrm>
                <a:off x="6528720" y="1819901"/>
                <a:ext cx="3881880" cy="1131120"/>
              </a:xfrm>
              <a:prstGeom prst="rect">
                <a:avLst/>
              </a:prstGeom>
            </p:spPr>
          </p:pic>
        </mc:Fallback>
      </mc:AlternateContent>
      <p:pic>
        <p:nvPicPr>
          <p:cNvPr id="25" name="Рисунок 24">
            <a:extLst>
              <a:ext uri="{FF2B5EF4-FFF2-40B4-BE49-F238E27FC236}">
                <a16:creationId xmlns:a16="http://schemas.microsoft.com/office/drawing/2014/main" id="{87A7BD19-FD5A-8E36-D22D-A2B6B7A7EDF6}"/>
              </a:ext>
            </a:extLst>
          </p:cNvPr>
          <p:cNvPicPr>
            <a:picLocks noChangeAspect="1"/>
          </p:cNvPicPr>
          <p:nvPr/>
        </p:nvPicPr>
        <p:blipFill>
          <a:blip r:embed="rId28"/>
          <a:stretch>
            <a:fillRect/>
          </a:stretch>
        </p:blipFill>
        <p:spPr>
          <a:xfrm>
            <a:off x="6505074" y="1384501"/>
            <a:ext cx="5028042" cy="2238607"/>
          </a:xfrm>
          <a:prstGeom prst="rect">
            <a:avLst/>
          </a:prstGeom>
          <a:solidFill>
            <a:srgbClr val="FFFF00"/>
          </a:solidFill>
          <a:ln w="57150">
            <a:solidFill>
              <a:srgbClr val="C00000"/>
            </a:solidFill>
          </a:ln>
        </p:spPr>
      </p:pic>
    </p:spTree>
    <p:extLst>
      <p:ext uri="{BB962C8B-B14F-4D97-AF65-F5344CB8AC3E}">
        <p14:creationId xmlns:p14="http://schemas.microsoft.com/office/powerpoint/2010/main" val="17577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D566BB-87ED-45A8-79AA-E3F09FBB5C3E}"/>
              </a:ext>
            </a:extLst>
          </p:cNvPr>
          <p:cNvSpPr>
            <a:spLocks noGrp="1"/>
          </p:cNvSpPr>
          <p:nvPr>
            <p:ph type="title"/>
          </p:nvPr>
        </p:nvSpPr>
        <p:spPr>
          <a:xfrm>
            <a:off x="88232" y="341063"/>
            <a:ext cx="11815010" cy="926264"/>
          </a:xfrm>
          <a:solidFill>
            <a:srgbClr val="FFFF00"/>
          </a:solidFill>
        </p:spPr>
        <p:txBody>
          <a:bodyPr/>
          <a:lstStyle/>
          <a:p>
            <a:r>
              <a:rPr lang="uk-UA" sz="1800" dirty="0">
                <a:effectLst/>
                <a:latin typeface="Times New Roman" panose="02020603050405020304" pitchFamily="18" charset="0"/>
                <a:ea typeface="Calibri" panose="020F0502020204030204" pitchFamily="34" charset="0"/>
              </a:rPr>
              <a:t>                                    </a:t>
            </a:r>
            <a:r>
              <a:rPr lang="uk-UA" sz="2400" b="1" dirty="0">
                <a:effectLst/>
                <a:latin typeface="Times New Roman" panose="02020603050405020304" pitchFamily="18" charset="0"/>
                <a:ea typeface="Calibri" panose="020F0502020204030204" pitchFamily="34" charset="0"/>
              </a:rPr>
              <a:t>Напруга на </a:t>
            </a:r>
            <a:r>
              <a:rPr lang="uk-UA" sz="2400" b="1" dirty="0" err="1">
                <a:effectLst/>
                <a:latin typeface="Times New Roman" panose="02020603050405020304" pitchFamily="18" charset="0"/>
                <a:ea typeface="Calibri" panose="020F0502020204030204" pitchFamily="34" charset="0"/>
              </a:rPr>
              <a:t>дузі</a:t>
            </a:r>
            <a:r>
              <a:rPr lang="uk-UA" sz="2400" b="1" dirty="0">
                <a:effectLst/>
                <a:latin typeface="Times New Roman" panose="02020603050405020304" pitchFamily="18" charset="0"/>
                <a:ea typeface="Calibri" panose="020F0502020204030204" pitchFamily="34" charset="0"/>
              </a:rPr>
              <a:t> залежить від її довжини.</a:t>
            </a:r>
            <a:endParaRPr lang="LID4096" sz="2400" b="1" dirty="0"/>
          </a:p>
        </p:txBody>
      </p:sp>
      <p:graphicFrame>
        <p:nvGraphicFramePr>
          <p:cNvPr id="9" name="Місце для вмісту 2">
            <a:extLst>
              <a:ext uri="{FF2B5EF4-FFF2-40B4-BE49-F238E27FC236}">
                <a16:creationId xmlns:a16="http://schemas.microsoft.com/office/drawing/2014/main" id="{73DB9024-CCAC-B000-4EE8-F28A1E38E2D7}"/>
              </a:ext>
            </a:extLst>
          </p:cNvPr>
          <p:cNvGraphicFramePr>
            <a:graphicFrameLocks noGrp="1"/>
          </p:cNvGraphicFramePr>
          <p:nvPr>
            <p:ph sz="half" idx="1"/>
            <p:extLst>
              <p:ext uri="{D42A27DB-BD31-4B8C-83A1-F6EECF244321}">
                <p14:modId xmlns:p14="http://schemas.microsoft.com/office/powerpoint/2010/main" val="223474570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Місце для вмісту 4" descr="Вплив напруги дуги на форму і розміри зварного шва">
            <a:extLst>
              <a:ext uri="{FF2B5EF4-FFF2-40B4-BE49-F238E27FC236}">
                <a16:creationId xmlns:a16="http://schemas.microsoft.com/office/drawing/2014/main" id="{E1CF98EF-B510-0680-D888-9B6C2A300AAE}"/>
              </a:ext>
            </a:extLst>
          </p:cNvPr>
          <p:cNvPicPr>
            <a:picLocks noGrp="1" noChangeAspect="1"/>
          </p:cNvPicPr>
          <p:nvPr>
            <p:ph sz="half" idx="2"/>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72200" y="1435769"/>
            <a:ext cx="5731042" cy="1475874"/>
          </a:xfrm>
          <a:prstGeom prst="rect">
            <a:avLst/>
          </a:prstGeom>
          <a:solidFill>
            <a:schemeClr val="tx1"/>
          </a:solidFill>
          <a:ln w="12700">
            <a:solidFill>
              <a:schemeClr val="tx1"/>
            </a:solidFill>
          </a:ln>
        </p:spPr>
      </p:pic>
      <p:sp>
        <p:nvSpPr>
          <p:cNvPr id="7" name="TextBox 6">
            <a:extLst>
              <a:ext uri="{FF2B5EF4-FFF2-40B4-BE49-F238E27FC236}">
                <a16:creationId xmlns:a16="http://schemas.microsoft.com/office/drawing/2014/main" id="{754103AC-A4A7-1530-9EBF-BF59B1BAFA82}"/>
              </a:ext>
            </a:extLst>
          </p:cNvPr>
          <p:cNvSpPr txBox="1"/>
          <p:nvPr/>
        </p:nvSpPr>
        <p:spPr>
          <a:xfrm>
            <a:off x="6252410" y="2671901"/>
            <a:ext cx="5650832" cy="3643562"/>
          </a:xfrm>
          <a:prstGeom prst="rect">
            <a:avLst/>
          </a:prstGeom>
          <a:noFill/>
          <a:ln w="3175">
            <a:noFill/>
          </a:ln>
        </p:spPr>
        <p:txBody>
          <a:bodyPr wrap="square">
            <a:spAutoFit/>
          </a:bodyPr>
          <a:lstStyle/>
          <a:p>
            <a:pPr marL="0" indent="0">
              <a:buNone/>
            </a:pPr>
            <a:endParaRPr lang="ru-RU" sz="1800" b="0" i="0" dirty="0">
              <a:solidFill>
                <a:srgbClr val="333333"/>
              </a:solidFill>
              <a:effectLst/>
              <a:latin typeface="Times New Roman" panose="02020603050405020304" pitchFamily="18" charset="0"/>
              <a:cs typeface="Times New Roman" panose="02020603050405020304" pitchFamily="18" charset="0"/>
            </a:endParaRPr>
          </a:p>
          <a:p>
            <a:pPr marL="0" indent="0">
              <a:lnSpc>
                <a:spcPct val="150000"/>
              </a:lnSpc>
              <a:buNone/>
            </a:pPr>
            <a:r>
              <a:rPr lang="uk-UA" sz="1800" b="0" i="0" dirty="0">
                <a:solidFill>
                  <a:srgbClr val="333333"/>
                </a:solidFill>
                <a:effectLst/>
                <a:latin typeface="Times New Roman" panose="02020603050405020304" pitchFamily="18" charset="0"/>
                <a:cs typeface="Times New Roman" panose="02020603050405020304" pitchFamily="18" charset="0"/>
              </a:rPr>
              <a:t>Напруга при зварюванні не сильно впливає на величину </a:t>
            </a:r>
            <a:r>
              <a:rPr lang="uk-UA" sz="1800" b="0" i="0" dirty="0" err="1">
                <a:solidFill>
                  <a:srgbClr val="333333"/>
                </a:solidFill>
                <a:effectLst/>
                <a:latin typeface="Times New Roman" panose="02020603050405020304" pitchFamily="18" charset="0"/>
                <a:cs typeface="Times New Roman" panose="02020603050405020304" pitchFamily="18" charset="0"/>
              </a:rPr>
              <a:t>проварення</a:t>
            </a:r>
            <a:r>
              <a:rPr lang="uk-UA" sz="1800" b="0" i="0" dirty="0">
                <a:solidFill>
                  <a:srgbClr val="333333"/>
                </a:solidFill>
                <a:effectLst/>
                <a:latin typeface="Times New Roman" panose="02020603050405020304" pitchFamily="18" charset="0"/>
                <a:cs typeface="Times New Roman" panose="02020603050405020304" pitchFamily="18" charset="0"/>
              </a:rPr>
              <a:t>, але від того, </a:t>
            </a:r>
            <a:r>
              <a:rPr lang="uk-UA" sz="1800" b="0" i="0">
                <a:solidFill>
                  <a:srgbClr val="333333"/>
                </a:solidFill>
                <a:effectLst/>
                <a:latin typeface="Times New Roman" panose="02020603050405020304" pitchFamily="18" charset="0"/>
                <a:cs typeface="Times New Roman" panose="02020603050405020304" pitchFamily="18" charset="0"/>
              </a:rPr>
              <a:t>яка вибрана </a:t>
            </a:r>
            <a:r>
              <a:rPr lang="uk-UA" sz="1800" b="0" i="0" dirty="0">
                <a:solidFill>
                  <a:srgbClr val="333333"/>
                </a:solidFill>
                <a:effectLst/>
                <a:latin typeface="Times New Roman" panose="02020603050405020304" pitchFamily="18" charset="0"/>
                <a:cs typeface="Times New Roman" panose="02020603050405020304" pitchFamily="18" charset="0"/>
              </a:rPr>
              <a:t>напруга, залежить ширина зварного шва. При збільшенні напруги, відбувається збільшення ширини зварного шва. При цьому збільшення відбувається незалежно від полярності струму. </a:t>
            </a:r>
            <a:r>
              <a:rPr lang="uk-UA" b="0" i="0" dirty="0">
                <a:solidFill>
                  <a:srgbClr val="333333"/>
                </a:solidFill>
                <a:latin typeface="Times New Roman" panose="02020603050405020304" pitchFamily="18" charset="0"/>
                <a:cs typeface="Times New Roman" panose="02020603050405020304" pitchFamily="18" charset="0"/>
              </a:rPr>
              <a:t>Потрібно</a:t>
            </a:r>
            <a:r>
              <a:rPr lang="uk-UA" sz="1800" dirty="0">
                <a:effectLst/>
                <a:latin typeface="Times New Roman" panose="02020603050405020304" pitchFamily="18" charset="0"/>
                <a:ea typeface="Calibri" panose="020F0502020204030204" pitchFamily="34" charset="0"/>
              </a:rPr>
              <a:t> використовувати коротку дугу, довжина якої не перевищує діаметр електрода</a:t>
            </a:r>
            <a:r>
              <a:rPr lang="ru-RU" sz="1800" dirty="0">
                <a:effectLst/>
                <a:latin typeface="Times New Roman" panose="02020603050405020304" pitchFamily="18" charset="0"/>
                <a:ea typeface="Calibri" panose="020F0502020204030204" pitchFamily="34" charset="0"/>
              </a:rPr>
              <a:t>.</a:t>
            </a:r>
            <a:endParaRPr lang="LID4096"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73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2110D1-8049-CD76-E9AD-7008007677C0}"/>
              </a:ext>
            </a:extLst>
          </p:cNvPr>
          <p:cNvSpPr>
            <a:spLocks noGrp="1"/>
          </p:cNvSpPr>
          <p:nvPr>
            <p:ph type="title"/>
          </p:nvPr>
        </p:nvSpPr>
        <p:spPr>
          <a:xfrm>
            <a:off x="312821" y="355982"/>
            <a:ext cx="11358562" cy="533232"/>
          </a:xfrm>
          <a:solidFill>
            <a:schemeClr val="bg1"/>
          </a:solidFill>
        </p:spPr>
        <p:txBody>
          <a:bodyPr>
            <a:normAutofit fontScale="90000"/>
          </a:bodyPr>
          <a:lstStyle/>
          <a:p>
            <a:r>
              <a:rPr lang="uk-UA" sz="1800" b="1" dirty="0">
                <a:effectLst/>
                <a:latin typeface="Times New Roman" panose="02020603050405020304" pitchFamily="18" charset="0"/>
                <a:ea typeface="Calibri" panose="020F0502020204030204" pitchFamily="34" charset="0"/>
                <a:cs typeface="Arial" panose="020B0604020202020204" pitchFamily="34" charset="0"/>
              </a:rPr>
              <a:t>                                                                </a:t>
            </a:r>
            <a:br>
              <a:rPr lang="uk-UA" sz="1800" b="1" dirty="0">
                <a:effectLst/>
                <a:latin typeface="Times New Roman" panose="02020603050405020304" pitchFamily="18" charset="0"/>
                <a:ea typeface="Calibri" panose="020F0502020204030204" pitchFamily="34" charset="0"/>
                <a:cs typeface="Arial" panose="020B0604020202020204" pitchFamily="34" charset="0"/>
              </a:rPr>
            </a:br>
            <a:br>
              <a:rPr lang="uk-UA" sz="1800" b="1" dirty="0">
                <a:effectLst/>
                <a:latin typeface="Times New Roman" panose="02020603050405020304" pitchFamily="18" charset="0"/>
                <a:ea typeface="Calibri" panose="020F0502020204030204" pitchFamily="34" charset="0"/>
                <a:cs typeface="Arial" panose="020B0604020202020204" pitchFamily="34" charset="0"/>
              </a:rPr>
            </a:br>
            <a:r>
              <a:rPr lang="uk-UA" sz="2200" b="1" dirty="0">
                <a:effectLst/>
                <a:latin typeface="Times New Roman" panose="02020603050405020304" pitchFamily="18" charset="0"/>
                <a:ea typeface="Calibri" panose="020F0502020204030204" pitchFamily="34" charset="0"/>
                <a:cs typeface="Arial" panose="020B0604020202020204" pitchFamily="34" charset="0"/>
              </a:rPr>
              <a:t>                                                                 Швидкість  зварювання </a:t>
            </a:r>
            <a:br>
              <a:rPr lang="uk-UA" sz="2200" dirty="0">
                <a:effectLst/>
                <a:latin typeface="Calibri" panose="020F0502020204030204" pitchFamily="34" charset="0"/>
                <a:ea typeface="Calibri" panose="020F0502020204030204" pitchFamily="34" charset="0"/>
                <a:cs typeface="Arial" panose="020B0604020202020204" pitchFamily="34" charset="0"/>
              </a:rPr>
            </a:br>
            <a:endParaRPr lang="LID4096" sz="2200" dirty="0"/>
          </a:p>
        </p:txBody>
      </p:sp>
      <p:graphicFrame>
        <p:nvGraphicFramePr>
          <p:cNvPr id="16" name="Місце для вмісту 2">
            <a:extLst>
              <a:ext uri="{FF2B5EF4-FFF2-40B4-BE49-F238E27FC236}">
                <a16:creationId xmlns:a16="http://schemas.microsoft.com/office/drawing/2014/main" id="{65B5ED2C-B540-C970-4716-439376845939}"/>
              </a:ext>
            </a:extLst>
          </p:cNvPr>
          <p:cNvGraphicFramePr>
            <a:graphicFrameLocks noGrp="1"/>
          </p:cNvGraphicFramePr>
          <p:nvPr>
            <p:ph sz="half" idx="1"/>
            <p:extLst>
              <p:ext uri="{D42A27DB-BD31-4B8C-83A1-F6EECF244321}">
                <p14:modId xmlns:p14="http://schemas.microsoft.com/office/powerpoint/2010/main" val="1334994534"/>
              </p:ext>
            </p:extLst>
          </p:nvPr>
        </p:nvGraphicFramePr>
        <p:xfrm>
          <a:off x="847725" y="970546"/>
          <a:ext cx="5181600" cy="5887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Місце для вмісту 4" descr="Вплив швидкості зварювання на форму і розміри шва">
            <a:extLst>
              <a:ext uri="{FF2B5EF4-FFF2-40B4-BE49-F238E27FC236}">
                <a16:creationId xmlns:a16="http://schemas.microsoft.com/office/drawing/2014/main" id="{8A9C0FFF-D767-FCAB-BC48-9CADB5E5F3E6}"/>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499308" y="1058780"/>
            <a:ext cx="5172075" cy="1836820"/>
          </a:xfrm>
          <a:prstGeom prst="rect">
            <a:avLst/>
          </a:prstGeom>
          <a:noFill/>
          <a:ln w="12700">
            <a:solidFill>
              <a:schemeClr val="tx1"/>
            </a:solidFill>
          </a:ln>
        </p:spPr>
      </p:pic>
      <mc:AlternateContent xmlns:mc="http://schemas.openxmlformats.org/markup-compatibility/2006" xmlns:p14="http://schemas.microsoft.com/office/powerpoint/2010/main">
        <mc:Choice Requires="p14">
          <p:contentPart p14:bwMode="auto" r:id="rId8">
            <p14:nvContentPartPr>
              <p14:cNvPr id="6" name="Рукописні дані 5">
                <a:extLst>
                  <a:ext uri="{FF2B5EF4-FFF2-40B4-BE49-F238E27FC236}">
                    <a16:creationId xmlns:a16="http://schemas.microsoft.com/office/drawing/2014/main" id="{07C6C00C-1A54-E7E9-22CA-17644DFE7AA0}"/>
                  </a:ext>
                </a:extLst>
              </p14:cNvPr>
              <p14:cNvContentPartPr/>
              <p14:nvPr/>
            </p14:nvContentPartPr>
            <p14:xfrm>
              <a:off x="9092905" y="2171229"/>
              <a:ext cx="1074600" cy="290520"/>
            </p14:xfrm>
          </p:contentPart>
        </mc:Choice>
        <mc:Fallback xmlns="">
          <p:pic>
            <p:nvPicPr>
              <p:cNvPr id="6" name="Рукописні дані 5">
                <a:extLst>
                  <a:ext uri="{FF2B5EF4-FFF2-40B4-BE49-F238E27FC236}">
                    <a16:creationId xmlns:a16="http://schemas.microsoft.com/office/drawing/2014/main" id="{07C6C00C-1A54-E7E9-22CA-17644DFE7AA0}"/>
                  </a:ext>
                </a:extLst>
              </p:cNvPr>
              <p:cNvPicPr/>
              <p:nvPr/>
            </p:nvPicPr>
            <p:blipFill>
              <a:blip r:embed="rId9"/>
              <a:stretch>
                <a:fillRect/>
              </a:stretch>
            </p:blipFill>
            <p:spPr>
              <a:xfrm>
                <a:off x="9030265" y="2108229"/>
                <a:ext cx="12002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Рукописні дані 6">
                <a:extLst>
                  <a:ext uri="{FF2B5EF4-FFF2-40B4-BE49-F238E27FC236}">
                    <a16:creationId xmlns:a16="http://schemas.microsoft.com/office/drawing/2014/main" id="{1009761C-FF77-A8C5-91CA-C1612637CC8E}"/>
                  </a:ext>
                </a:extLst>
              </p14:cNvPr>
              <p14:cNvContentPartPr/>
              <p14:nvPr/>
            </p14:nvContentPartPr>
            <p14:xfrm>
              <a:off x="7634905" y="2013189"/>
              <a:ext cx="227160" cy="428040"/>
            </p14:xfrm>
          </p:contentPart>
        </mc:Choice>
        <mc:Fallback xmlns="">
          <p:pic>
            <p:nvPicPr>
              <p:cNvPr id="7" name="Рукописні дані 6">
                <a:extLst>
                  <a:ext uri="{FF2B5EF4-FFF2-40B4-BE49-F238E27FC236}">
                    <a16:creationId xmlns:a16="http://schemas.microsoft.com/office/drawing/2014/main" id="{1009761C-FF77-A8C5-91CA-C1612637CC8E}"/>
                  </a:ext>
                </a:extLst>
              </p:cNvPr>
              <p:cNvPicPr/>
              <p:nvPr/>
            </p:nvPicPr>
            <p:blipFill>
              <a:blip r:embed="rId11"/>
              <a:stretch>
                <a:fillRect/>
              </a:stretch>
            </p:blipFill>
            <p:spPr>
              <a:xfrm>
                <a:off x="7571905" y="1950189"/>
                <a:ext cx="35280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Рукописні дані 7">
                <a:extLst>
                  <a:ext uri="{FF2B5EF4-FFF2-40B4-BE49-F238E27FC236}">
                    <a16:creationId xmlns:a16="http://schemas.microsoft.com/office/drawing/2014/main" id="{D3659E82-8B7E-85C7-8AD6-06CE95BC1EF9}"/>
                  </a:ext>
                </a:extLst>
              </p14:cNvPr>
              <p14:cNvContentPartPr/>
              <p14:nvPr/>
            </p14:nvContentPartPr>
            <p14:xfrm>
              <a:off x="9924145" y="1261869"/>
              <a:ext cx="78480" cy="115200"/>
            </p14:xfrm>
          </p:contentPart>
        </mc:Choice>
        <mc:Fallback xmlns="">
          <p:pic>
            <p:nvPicPr>
              <p:cNvPr id="8" name="Рукописні дані 7">
                <a:extLst>
                  <a:ext uri="{FF2B5EF4-FFF2-40B4-BE49-F238E27FC236}">
                    <a16:creationId xmlns:a16="http://schemas.microsoft.com/office/drawing/2014/main" id="{D3659E82-8B7E-85C7-8AD6-06CE95BC1EF9}"/>
                  </a:ext>
                </a:extLst>
              </p:cNvPr>
              <p:cNvPicPr/>
              <p:nvPr/>
            </p:nvPicPr>
            <p:blipFill>
              <a:blip r:embed="rId13"/>
              <a:stretch>
                <a:fillRect/>
              </a:stretch>
            </p:blipFill>
            <p:spPr>
              <a:xfrm>
                <a:off x="9861145" y="1199229"/>
                <a:ext cx="204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Рукописні дані 8">
                <a:extLst>
                  <a:ext uri="{FF2B5EF4-FFF2-40B4-BE49-F238E27FC236}">
                    <a16:creationId xmlns:a16="http://schemas.microsoft.com/office/drawing/2014/main" id="{50A9F3CC-D204-BB78-8EFB-9E8E1CC50D16}"/>
                  </a:ext>
                </a:extLst>
              </p14:cNvPr>
              <p14:cNvContentPartPr/>
              <p14:nvPr/>
            </p14:nvContentPartPr>
            <p14:xfrm>
              <a:off x="9766825" y="1160349"/>
              <a:ext cx="541080" cy="293400"/>
            </p14:xfrm>
          </p:contentPart>
        </mc:Choice>
        <mc:Fallback xmlns="">
          <p:pic>
            <p:nvPicPr>
              <p:cNvPr id="9" name="Рукописні дані 8">
                <a:extLst>
                  <a:ext uri="{FF2B5EF4-FFF2-40B4-BE49-F238E27FC236}">
                    <a16:creationId xmlns:a16="http://schemas.microsoft.com/office/drawing/2014/main" id="{50A9F3CC-D204-BB78-8EFB-9E8E1CC50D16}"/>
                  </a:ext>
                </a:extLst>
              </p:cNvPr>
              <p:cNvPicPr/>
              <p:nvPr/>
            </p:nvPicPr>
            <p:blipFill>
              <a:blip r:embed="rId15"/>
              <a:stretch>
                <a:fillRect/>
              </a:stretch>
            </p:blipFill>
            <p:spPr>
              <a:xfrm>
                <a:off x="9704185" y="1097349"/>
                <a:ext cx="6667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Рукописні дані 9">
                <a:extLst>
                  <a:ext uri="{FF2B5EF4-FFF2-40B4-BE49-F238E27FC236}">
                    <a16:creationId xmlns:a16="http://schemas.microsoft.com/office/drawing/2014/main" id="{8AFB67D5-AEFE-6D5A-1FCF-6F942A08024E}"/>
                  </a:ext>
                </a:extLst>
              </p14:cNvPr>
              <p14:cNvContentPartPr/>
              <p14:nvPr/>
            </p14:nvContentPartPr>
            <p14:xfrm>
              <a:off x="7569745" y="737709"/>
              <a:ext cx="98640" cy="684000"/>
            </p14:xfrm>
          </p:contentPart>
        </mc:Choice>
        <mc:Fallback xmlns="">
          <p:pic>
            <p:nvPicPr>
              <p:cNvPr id="10" name="Рукописні дані 9">
                <a:extLst>
                  <a:ext uri="{FF2B5EF4-FFF2-40B4-BE49-F238E27FC236}">
                    <a16:creationId xmlns:a16="http://schemas.microsoft.com/office/drawing/2014/main" id="{8AFB67D5-AEFE-6D5A-1FCF-6F942A08024E}"/>
                  </a:ext>
                </a:extLst>
              </p:cNvPr>
              <p:cNvPicPr/>
              <p:nvPr/>
            </p:nvPicPr>
            <p:blipFill>
              <a:blip r:embed="rId17"/>
              <a:stretch>
                <a:fillRect/>
              </a:stretch>
            </p:blipFill>
            <p:spPr>
              <a:xfrm>
                <a:off x="7506745" y="675069"/>
                <a:ext cx="22428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Рукописні дані 10">
                <a:extLst>
                  <a:ext uri="{FF2B5EF4-FFF2-40B4-BE49-F238E27FC236}">
                    <a16:creationId xmlns:a16="http://schemas.microsoft.com/office/drawing/2014/main" id="{00CEF5C4-DD0F-E160-1292-548CBC98290C}"/>
                  </a:ext>
                </a:extLst>
              </p14:cNvPr>
              <p14:cNvContentPartPr/>
              <p14:nvPr/>
            </p14:nvContentPartPr>
            <p14:xfrm>
              <a:off x="8458585" y="769749"/>
              <a:ext cx="308880" cy="275760"/>
            </p14:xfrm>
          </p:contentPart>
        </mc:Choice>
        <mc:Fallback xmlns="">
          <p:pic>
            <p:nvPicPr>
              <p:cNvPr id="11" name="Рукописні дані 10">
                <a:extLst>
                  <a:ext uri="{FF2B5EF4-FFF2-40B4-BE49-F238E27FC236}">
                    <a16:creationId xmlns:a16="http://schemas.microsoft.com/office/drawing/2014/main" id="{00CEF5C4-DD0F-E160-1292-548CBC98290C}"/>
                  </a:ext>
                </a:extLst>
              </p:cNvPr>
              <p:cNvPicPr/>
              <p:nvPr/>
            </p:nvPicPr>
            <p:blipFill>
              <a:blip r:embed="rId19"/>
              <a:stretch>
                <a:fillRect/>
              </a:stretch>
            </p:blipFill>
            <p:spPr>
              <a:xfrm>
                <a:off x="8395585" y="706749"/>
                <a:ext cx="43452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Рукописні дані 11">
                <a:extLst>
                  <a:ext uri="{FF2B5EF4-FFF2-40B4-BE49-F238E27FC236}">
                    <a16:creationId xmlns:a16="http://schemas.microsoft.com/office/drawing/2014/main" id="{AC639CEA-2C8F-8A29-0D5C-93782995DB4D}"/>
                  </a:ext>
                </a:extLst>
              </p14:cNvPr>
              <p14:cNvContentPartPr/>
              <p14:nvPr/>
            </p14:nvContentPartPr>
            <p14:xfrm>
              <a:off x="8677825" y="1122909"/>
              <a:ext cx="57600" cy="192240"/>
            </p14:xfrm>
          </p:contentPart>
        </mc:Choice>
        <mc:Fallback xmlns="">
          <p:pic>
            <p:nvPicPr>
              <p:cNvPr id="12" name="Рукописні дані 11">
                <a:extLst>
                  <a:ext uri="{FF2B5EF4-FFF2-40B4-BE49-F238E27FC236}">
                    <a16:creationId xmlns:a16="http://schemas.microsoft.com/office/drawing/2014/main" id="{AC639CEA-2C8F-8A29-0D5C-93782995DB4D}"/>
                  </a:ext>
                </a:extLst>
              </p:cNvPr>
              <p:cNvPicPr/>
              <p:nvPr/>
            </p:nvPicPr>
            <p:blipFill>
              <a:blip r:embed="rId21"/>
              <a:stretch>
                <a:fillRect/>
              </a:stretch>
            </p:blipFill>
            <p:spPr>
              <a:xfrm>
                <a:off x="8614825" y="1059909"/>
                <a:ext cx="1832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Рукописні дані 12">
                <a:extLst>
                  <a:ext uri="{FF2B5EF4-FFF2-40B4-BE49-F238E27FC236}">
                    <a16:creationId xmlns:a16="http://schemas.microsoft.com/office/drawing/2014/main" id="{44803137-5E49-E722-5840-A83DBE392C9B}"/>
                  </a:ext>
                </a:extLst>
              </p14:cNvPr>
              <p14:cNvContentPartPr/>
              <p14:nvPr/>
            </p14:nvContentPartPr>
            <p14:xfrm>
              <a:off x="8965825" y="2161869"/>
              <a:ext cx="258840" cy="219240"/>
            </p14:xfrm>
          </p:contentPart>
        </mc:Choice>
        <mc:Fallback xmlns="">
          <p:pic>
            <p:nvPicPr>
              <p:cNvPr id="13" name="Рукописні дані 12">
                <a:extLst>
                  <a:ext uri="{FF2B5EF4-FFF2-40B4-BE49-F238E27FC236}">
                    <a16:creationId xmlns:a16="http://schemas.microsoft.com/office/drawing/2014/main" id="{44803137-5E49-E722-5840-A83DBE392C9B}"/>
                  </a:ext>
                </a:extLst>
              </p:cNvPr>
              <p:cNvPicPr/>
              <p:nvPr/>
            </p:nvPicPr>
            <p:blipFill>
              <a:blip r:embed="rId23"/>
              <a:stretch>
                <a:fillRect/>
              </a:stretch>
            </p:blipFill>
            <p:spPr>
              <a:xfrm>
                <a:off x="8902825" y="2099229"/>
                <a:ext cx="3844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Рукописні дані 13">
                <a:extLst>
                  <a:ext uri="{FF2B5EF4-FFF2-40B4-BE49-F238E27FC236}">
                    <a16:creationId xmlns:a16="http://schemas.microsoft.com/office/drawing/2014/main" id="{0294C8B0-E9F9-F80D-8ED9-9FC7D7D18103}"/>
                  </a:ext>
                </a:extLst>
              </p14:cNvPr>
              <p14:cNvContentPartPr/>
              <p14:nvPr/>
            </p14:nvContentPartPr>
            <p14:xfrm>
              <a:off x="9849985" y="384549"/>
              <a:ext cx="360" cy="1800"/>
            </p14:xfrm>
          </p:contentPart>
        </mc:Choice>
        <mc:Fallback xmlns="">
          <p:pic>
            <p:nvPicPr>
              <p:cNvPr id="14" name="Рукописні дані 13">
                <a:extLst>
                  <a:ext uri="{FF2B5EF4-FFF2-40B4-BE49-F238E27FC236}">
                    <a16:creationId xmlns:a16="http://schemas.microsoft.com/office/drawing/2014/main" id="{0294C8B0-E9F9-F80D-8ED9-9FC7D7D18103}"/>
                  </a:ext>
                </a:extLst>
              </p:cNvPr>
              <p:cNvPicPr/>
              <p:nvPr/>
            </p:nvPicPr>
            <p:blipFill>
              <a:blip r:embed="rId25"/>
              <a:stretch>
                <a:fillRect/>
              </a:stretch>
            </p:blipFill>
            <p:spPr>
              <a:xfrm>
                <a:off x="9786985" y="321909"/>
                <a:ext cx="126000" cy="127440"/>
              </a:xfrm>
              <a:prstGeom prst="rect">
                <a:avLst/>
              </a:prstGeom>
            </p:spPr>
          </p:pic>
        </mc:Fallback>
      </mc:AlternateContent>
      <p:pic>
        <p:nvPicPr>
          <p:cNvPr id="4" name="Рисунок 3" descr="ВИПРЯМЛЯЧ ІНВЕРТОРНОГО ТИПУ ДЛЯ МЕХАНІЗОВАНОГО MIG/MAG ЗВАРЮВАННЯ ПАСП">
            <a:extLst>
              <a:ext uri="{FF2B5EF4-FFF2-40B4-BE49-F238E27FC236}">
                <a16:creationId xmlns:a16="http://schemas.microsoft.com/office/drawing/2014/main" id="{078D09CD-9B3B-E46D-D205-FA8B59247AEF}"/>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217113" y="3158709"/>
            <a:ext cx="5883440" cy="3570954"/>
          </a:xfrm>
          <a:prstGeom prst="rect">
            <a:avLst/>
          </a:prstGeom>
          <a:noFill/>
          <a:ln>
            <a:noFill/>
          </a:ln>
        </p:spPr>
      </p:pic>
    </p:spTree>
    <p:extLst>
      <p:ext uri="{BB962C8B-B14F-4D97-AF65-F5344CB8AC3E}">
        <p14:creationId xmlns:p14="http://schemas.microsoft.com/office/powerpoint/2010/main" val="409640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4BF8F1-3137-E88A-D0BE-6C34BE51245D}"/>
              </a:ext>
            </a:extLst>
          </p:cNvPr>
          <p:cNvSpPr>
            <a:spLocks noGrp="1"/>
          </p:cNvSpPr>
          <p:nvPr>
            <p:ph type="title"/>
          </p:nvPr>
        </p:nvSpPr>
        <p:spPr>
          <a:xfrm>
            <a:off x="256675" y="109694"/>
            <a:ext cx="11774904" cy="900959"/>
          </a:xfrm>
          <a:solidFill>
            <a:schemeClr val="accent5">
              <a:lumMod val="20000"/>
              <a:lumOff val="80000"/>
            </a:schemeClr>
          </a:solidFill>
        </p:spPr>
        <p:txBody>
          <a:bodyPr>
            <a:normAutofit/>
          </a:bodyPr>
          <a:lstStyle/>
          <a:p>
            <a:pPr algn="ctr"/>
            <a:r>
              <a:rPr lang="uk-UA" sz="2400" b="1" dirty="0">
                <a:latin typeface="Times New Roman" panose="02020603050405020304" pitchFamily="18" charset="0"/>
                <a:cs typeface="Times New Roman" panose="02020603050405020304" pitchFamily="18" charset="0"/>
              </a:rPr>
              <a:t>Рід струму і полярність</a:t>
            </a:r>
            <a:endParaRPr lang="LID4096" sz="2400" b="1" dirty="0">
              <a:latin typeface="Times New Roman" panose="02020603050405020304" pitchFamily="18" charset="0"/>
              <a:cs typeface="Times New Roman" panose="02020603050405020304" pitchFamily="18" charset="0"/>
            </a:endParaRPr>
          </a:p>
        </p:txBody>
      </p:sp>
      <p:pic>
        <p:nvPicPr>
          <p:cNvPr id="5" name="Місце для вмісту 4" descr="Зображення, що містить пристрій&#10;&#10;Автоматично згенерований опис">
            <a:extLst>
              <a:ext uri="{FF2B5EF4-FFF2-40B4-BE49-F238E27FC236}">
                <a16:creationId xmlns:a16="http://schemas.microsoft.com/office/drawing/2014/main" id="{BACF702F-124F-BE50-7D4C-C1B0F0E6746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6675" y="2197057"/>
            <a:ext cx="5526503" cy="2213000"/>
          </a:xfrm>
          <a:prstGeom prst="rect">
            <a:avLst/>
          </a:prstGeom>
          <a:noFill/>
          <a:ln>
            <a:noFill/>
          </a:ln>
        </p:spPr>
      </p:pic>
      <p:pic>
        <p:nvPicPr>
          <p:cNvPr id="6" name="Місце для вмісту 5" descr="Зображення, що містить пристрій&#10;&#10;Автоматично згенерований опис">
            <a:extLst>
              <a:ext uri="{FF2B5EF4-FFF2-40B4-BE49-F238E27FC236}">
                <a16:creationId xmlns:a16="http://schemas.microsoft.com/office/drawing/2014/main" id="{7D74CE65-D410-7FCF-2E38-1A05221CE7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75567" y="2197057"/>
            <a:ext cx="5799220" cy="2213000"/>
          </a:xfrm>
          <a:prstGeom prst="rect">
            <a:avLst/>
          </a:prstGeom>
          <a:noFill/>
          <a:ln>
            <a:noFill/>
          </a:ln>
        </p:spPr>
      </p:pic>
      <p:sp>
        <p:nvSpPr>
          <p:cNvPr id="8" name="TextBox 7">
            <a:extLst>
              <a:ext uri="{FF2B5EF4-FFF2-40B4-BE49-F238E27FC236}">
                <a16:creationId xmlns:a16="http://schemas.microsoft.com/office/drawing/2014/main" id="{B4B7F434-9C59-0D6A-802C-0B82718087A3}"/>
              </a:ext>
            </a:extLst>
          </p:cNvPr>
          <p:cNvSpPr txBox="1"/>
          <p:nvPr/>
        </p:nvSpPr>
        <p:spPr>
          <a:xfrm>
            <a:off x="256675" y="1059011"/>
            <a:ext cx="11774904" cy="400110"/>
          </a:xfrm>
          <a:prstGeom prst="rect">
            <a:avLst/>
          </a:prstGeom>
          <a:solidFill>
            <a:srgbClr val="FFFF00"/>
          </a:solidFill>
        </p:spPr>
        <p:txBody>
          <a:bodyPr wrap="square">
            <a:spAutoFit/>
          </a:bodyPr>
          <a:lstStyle/>
          <a:p>
            <a:pPr algn="ctr"/>
            <a:r>
              <a:rPr lang="ru-RU"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Рід струму й полярність установлюють залежно від зварюваного металу і його товщини </a:t>
            </a:r>
          </a:p>
        </p:txBody>
      </p:sp>
      <p:sp>
        <p:nvSpPr>
          <p:cNvPr id="10" name="TextBox 9">
            <a:extLst>
              <a:ext uri="{FF2B5EF4-FFF2-40B4-BE49-F238E27FC236}">
                <a16:creationId xmlns:a16="http://schemas.microsoft.com/office/drawing/2014/main" id="{4FE8A43F-699A-D73C-55D0-55A9A7EF9072}"/>
              </a:ext>
            </a:extLst>
          </p:cNvPr>
          <p:cNvSpPr txBox="1"/>
          <p:nvPr/>
        </p:nvSpPr>
        <p:spPr>
          <a:xfrm>
            <a:off x="681789" y="2148699"/>
            <a:ext cx="1955800" cy="369332"/>
          </a:xfrm>
          <a:prstGeom prst="rect">
            <a:avLst/>
          </a:prstGeom>
          <a:noFill/>
        </p:spPr>
        <p:txBody>
          <a:bodyPr wrap="square">
            <a:spAutoFit/>
          </a:bodyPr>
          <a:lstStyle/>
          <a:p>
            <a:r>
              <a:rPr lang="uk-UA" sz="1800" dirty="0">
                <a:solidFill>
                  <a:srgbClr val="C00000"/>
                </a:solidFill>
                <a:effectLst/>
                <a:latin typeface="Times New Roman" panose="02020603050405020304" pitchFamily="18" charset="0"/>
                <a:ea typeface="Times New Roman" panose="02020603050405020304" pitchFamily="18" charset="0"/>
              </a:rPr>
              <a:t>Пряма полярність</a:t>
            </a:r>
            <a:endParaRPr lang="LID4096" dirty="0">
              <a:solidFill>
                <a:srgbClr val="C00000"/>
              </a:solidFill>
            </a:endParaRPr>
          </a:p>
        </p:txBody>
      </p:sp>
      <p:sp>
        <p:nvSpPr>
          <p:cNvPr id="12" name="TextBox 11">
            <a:extLst>
              <a:ext uri="{FF2B5EF4-FFF2-40B4-BE49-F238E27FC236}">
                <a16:creationId xmlns:a16="http://schemas.microsoft.com/office/drawing/2014/main" id="{C7D9492F-28A6-F0A1-6E8A-60DDCAC26D63}"/>
              </a:ext>
            </a:extLst>
          </p:cNvPr>
          <p:cNvSpPr txBox="1"/>
          <p:nvPr/>
        </p:nvSpPr>
        <p:spPr>
          <a:xfrm>
            <a:off x="7868653" y="2206600"/>
            <a:ext cx="4162925" cy="369332"/>
          </a:xfrm>
          <a:prstGeom prst="rect">
            <a:avLst/>
          </a:prstGeom>
          <a:noFill/>
        </p:spPr>
        <p:txBody>
          <a:bodyPr wrap="square">
            <a:spAutoFit/>
          </a:bodyPr>
          <a:lstStyle/>
          <a:p>
            <a:r>
              <a:rPr lang="uk-UA" sz="1800" dirty="0">
                <a:effectLst/>
                <a:latin typeface="Times New Roman" panose="02020603050405020304" pitchFamily="18" charset="0"/>
                <a:ea typeface="Times New Roman" panose="02020603050405020304" pitchFamily="18" charset="0"/>
              </a:rPr>
              <a:t>                                  </a:t>
            </a:r>
            <a:r>
              <a:rPr lang="uk-UA" sz="1800" dirty="0">
                <a:solidFill>
                  <a:srgbClr val="C00000"/>
                </a:solidFill>
                <a:effectLst/>
                <a:latin typeface="Times New Roman" panose="02020603050405020304" pitchFamily="18" charset="0"/>
                <a:ea typeface="Times New Roman" panose="02020603050405020304" pitchFamily="18" charset="0"/>
              </a:rPr>
              <a:t>Зворотна полярність</a:t>
            </a:r>
            <a:endParaRPr lang="LID4096" dirty="0">
              <a:solidFill>
                <a:srgbClr val="C00000"/>
              </a:solidFill>
            </a:endParaRPr>
          </a:p>
        </p:txBody>
      </p:sp>
      <p:sp>
        <p:nvSpPr>
          <p:cNvPr id="14" name="TextBox 13">
            <a:extLst>
              <a:ext uri="{FF2B5EF4-FFF2-40B4-BE49-F238E27FC236}">
                <a16:creationId xmlns:a16="http://schemas.microsoft.com/office/drawing/2014/main" id="{8F89CA80-8904-20F2-70E6-48224BE1892E}"/>
              </a:ext>
            </a:extLst>
          </p:cNvPr>
          <p:cNvSpPr txBox="1"/>
          <p:nvPr/>
        </p:nvSpPr>
        <p:spPr>
          <a:xfrm>
            <a:off x="160422" y="1692442"/>
            <a:ext cx="6099100" cy="4851328"/>
          </a:xfrm>
          <a:prstGeom prst="rect">
            <a:avLst/>
          </a:prstGeom>
          <a:noFill/>
        </p:spPr>
        <p:txBody>
          <a:bodyPr wrap="square">
            <a:spAutoFit/>
          </a:bodyPr>
          <a:lstStyle/>
          <a:p>
            <a:pPr marL="342900" lvl="0" indent="-342900" algn="ctr">
              <a:lnSpc>
                <a:spcPct val="107000"/>
              </a:lnSpc>
              <a:spcAft>
                <a:spcPts val="800"/>
              </a:spcAft>
              <a:buSzPts val="1000"/>
              <a:buFont typeface="Symbol" panose="05050102010706020507" pitchFamily="18" charset="2"/>
              <a:buChar char=""/>
              <a:tabLst>
                <a:tab pos="457200" algn="l"/>
              </a:tabLst>
            </a:pPr>
            <a:endParaRPr lang="uk-UA"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ctr">
              <a:lnSpc>
                <a:spcPct val="107000"/>
              </a:lnSpc>
              <a:spcAft>
                <a:spcPts val="800"/>
              </a:spcAft>
              <a:buSzPts val="1000"/>
              <a:buFont typeface="Symbol" panose="05050102010706020507" pitchFamily="18" charset="2"/>
              <a:buChar char=""/>
              <a:tabLst>
                <a:tab pos="457200" algn="l"/>
              </a:tabLst>
            </a:pPr>
            <a:endParaRPr lang="uk-UA"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ctr">
              <a:lnSpc>
                <a:spcPct val="107000"/>
              </a:lnSpc>
              <a:spcAft>
                <a:spcPts val="800"/>
              </a:spcAft>
              <a:buSzPts val="1000"/>
              <a:buFont typeface="Symbol" panose="05050102010706020507" pitchFamily="18" charset="2"/>
              <a:buChar char=""/>
              <a:tabLst>
                <a:tab pos="457200" algn="l"/>
              </a:tabLst>
            </a:pPr>
            <a:endParaRPr lang="uk-UA"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ctr">
              <a:lnSpc>
                <a:spcPct val="107000"/>
              </a:lnSpc>
              <a:spcAft>
                <a:spcPts val="800"/>
              </a:spcAft>
              <a:buSzPts val="1000"/>
              <a:buFont typeface="Symbol" panose="05050102010706020507" pitchFamily="18" charset="2"/>
              <a:buChar char=""/>
              <a:tabLst>
                <a:tab pos="457200" algn="l"/>
              </a:tabLst>
            </a:pPr>
            <a:endParaRPr lang="uk-UA"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ctr">
              <a:lnSpc>
                <a:spcPct val="107000"/>
              </a:lnSpc>
              <a:spcAft>
                <a:spcPts val="800"/>
              </a:spcAft>
              <a:buSzPts val="1000"/>
              <a:buFont typeface="Symbol" panose="05050102010706020507" pitchFamily="18" charset="2"/>
              <a:buChar char=""/>
              <a:tabLst>
                <a:tab pos="457200" algn="l"/>
              </a:tabLst>
            </a:pPr>
            <a:endParaRPr lang="uk-UA" sz="1800" dirty="0">
              <a:effectLst/>
              <a:latin typeface="Times New Roman" panose="02020603050405020304" pitchFamily="18" charset="0"/>
              <a:ea typeface="Times New Roman" panose="02020603050405020304" pitchFamily="18" charset="0"/>
              <a:cs typeface="Arial" panose="020B0604020202020204" pitchFamily="34" charset="0"/>
            </a:endParaRPr>
          </a:p>
          <a:p>
            <a:pPr lvl="0" algn="ctr">
              <a:lnSpc>
                <a:spcPct val="107000"/>
              </a:lnSpc>
              <a:spcAft>
                <a:spcPts val="800"/>
              </a:spcAft>
              <a:buSzPts val="1000"/>
              <a:tabLst>
                <a:tab pos="457200" algn="l"/>
              </a:tabLst>
            </a:pPr>
            <a:endParaRPr lang="uk-UA" dirty="0">
              <a:latin typeface="Times New Roman" panose="02020603050405020304" pitchFamily="18" charset="0"/>
              <a:ea typeface="Times New Roman" panose="02020603050405020304" pitchFamily="18" charset="0"/>
              <a:cs typeface="Arial" panose="020B0604020202020204" pitchFamily="34" charset="0"/>
            </a:endParaRPr>
          </a:p>
          <a:p>
            <a:pPr lvl="0" algn="ctr">
              <a:lnSpc>
                <a:spcPct val="107000"/>
              </a:lnSpc>
              <a:spcAft>
                <a:spcPts val="800"/>
              </a:spcAft>
              <a:buSzPts val="1000"/>
              <a:tabLst>
                <a:tab pos="457200" algn="l"/>
              </a:tabLst>
            </a:pPr>
            <a:endParaRPr lang="uk-UA" sz="1800" dirty="0">
              <a:effectLst/>
              <a:latin typeface="Times New Roman" panose="02020603050405020304" pitchFamily="18" charset="0"/>
              <a:ea typeface="Times New Roman" panose="02020603050405020304" pitchFamily="18" charset="0"/>
              <a:cs typeface="Arial" panose="020B0604020202020204" pitchFamily="34" charset="0"/>
            </a:endParaRPr>
          </a:p>
          <a:p>
            <a:pPr lvl="0">
              <a:lnSpc>
                <a:spcPct val="107000"/>
              </a:lnSpc>
              <a:spcAft>
                <a:spcPts val="800"/>
              </a:spcAft>
              <a:buSzPts val="1000"/>
              <a:tabLst>
                <a:tab pos="457200" algn="l"/>
              </a:tabLst>
            </a:pPr>
            <a:r>
              <a:rPr lang="uk-UA" dirty="0">
                <a:latin typeface="Times New Roman" panose="02020603050405020304" pitchFamily="18" charset="0"/>
                <a:ea typeface="Times New Roman" panose="02020603050405020304" pitchFamily="18" charset="0"/>
                <a:cs typeface="Arial" panose="020B0604020202020204" pitchFamily="34" charset="0"/>
              </a:rPr>
              <a:t> </a:t>
            </a:r>
          </a:p>
          <a:p>
            <a:pPr lvl="0">
              <a:lnSpc>
                <a:spcPct val="107000"/>
              </a:lnSpc>
              <a:spcAft>
                <a:spcPts val="800"/>
              </a:spcAft>
              <a:buSzPts val="1000"/>
              <a:tabLst>
                <a:tab pos="457200" algn="l"/>
              </a:tabLst>
            </a:pPr>
            <a:r>
              <a:rPr lang="uk-UA" dirty="0">
                <a:latin typeface="Times New Roman" panose="02020603050405020304" pitchFamily="18" charset="0"/>
                <a:ea typeface="Times New Roman" panose="02020603050405020304" pitchFamily="18" charset="0"/>
                <a:cs typeface="Arial" panose="020B0604020202020204" pitchFamily="34" charset="0"/>
              </a:rPr>
              <a:t>З</a:t>
            </a:r>
            <a:r>
              <a:rPr lang="uk-UA" sz="1800" dirty="0">
                <a:effectLst/>
                <a:latin typeface="Times New Roman" panose="02020603050405020304" pitchFamily="18" charset="0"/>
                <a:ea typeface="Times New Roman" panose="02020603050405020304" pitchFamily="18" charset="0"/>
                <a:cs typeface="Arial" panose="020B0604020202020204" pitchFamily="34" charset="0"/>
              </a:rPr>
              <a:t>варювання  з глибоким проплавленням основного металу товщиною 5мм  і більше</a:t>
            </a: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ctr">
              <a:spcAft>
                <a:spcPts val="800"/>
              </a:spcAft>
              <a:buSzPts val="1000"/>
              <a:tabLst>
                <a:tab pos="457200" algn="l"/>
              </a:tabLst>
            </a:pPr>
            <a:r>
              <a:rPr lang="ru-RU" b="0" dirty="0">
                <a:solidFill>
                  <a:srgbClr val="444444"/>
                </a:solidFill>
                <a:effectLst/>
                <a:latin typeface="Ubuntu" panose="020B0504030602030204" pitchFamily="34" charset="0"/>
              </a:rPr>
              <a:t> </a:t>
            </a:r>
            <a:r>
              <a:rPr lang="uk-UA" sz="1400" dirty="0">
                <a:solidFill>
                  <a:srgbClr val="444444"/>
                </a:solidFill>
                <a:latin typeface="Times New Roman" panose="02020603050405020304" pitchFamily="18" charset="0"/>
                <a:cs typeface="Times New Roman" panose="02020603050405020304" pitchFamily="18" charset="0"/>
              </a:rPr>
              <a:t>При зварюванні </a:t>
            </a:r>
            <a:r>
              <a:rPr lang="uk-UA" sz="1400" b="0" dirty="0">
                <a:solidFill>
                  <a:srgbClr val="444444"/>
                </a:solidFill>
                <a:effectLst/>
                <a:latin typeface="Times New Roman" panose="02020603050405020304" pitchFamily="18" charset="0"/>
                <a:cs typeface="Times New Roman" panose="02020603050405020304" pitchFamily="18" charset="0"/>
              </a:rPr>
              <a:t> змінним струмом, вибір полярності не має значення,               оскільки напрям струму постійно змінюється під час зварювання.</a:t>
            </a: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ID4096" dirty="0"/>
          </a:p>
        </p:txBody>
      </p:sp>
      <p:sp>
        <p:nvSpPr>
          <p:cNvPr id="16" name="TextBox 15">
            <a:extLst>
              <a:ext uri="{FF2B5EF4-FFF2-40B4-BE49-F238E27FC236}">
                <a16:creationId xmlns:a16="http://schemas.microsoft.com/office/drawing/2014/main" id="{74E7D9B5-01DF-5609-25E0-FAB22BA14943}"/>
              </a:ext>
            </a:extLst>
          </p:cNvPr>
          <p:cNvSpPr txBox="1"/>
          <p:nvPr/>
        </p:nvSpPr>
        <p:spPr>
          <a:xfrm>
            <a:off x="6275567" y="2400834"/>
            <a:ext cx="5916433" cy="3779881"/>
          </a:xfrm>
          <a:prstGeom prst="rect">
            <a:avLst/>
          </a:prstGeom>
          <a:noFill/>
        </p:spPr>
        <p:txBody>
          <a:bodyPr wrap="square">
            <a:spAutoFit/>
          </a:bodyPr>
          <a:lstStyle/>
          <a:p>
            <a:pPr marL="342900" lvl="0" indent="-342900" algn="ctr">
              <a:lnSpc>
                <a:spcPct val="107000"/>
              </a:lnSpc>
              <a:spcAft>
                <a:spcPts val="800"/>
              </a:spcAft>
              <a:buSzPts val="1000"/>
              <a:buFont typeface="Symbol" panose="05050102010706020507" pitchFamily="18" charset="2"/>
              <a:buChar char=""/>
              <a:tabLst>
                <a:tab pos="457200" algn="l"/>
              </a:tabLst>
            </a:pPr>
            <a:endParaRPr lang="uk-UA"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ctr">
              <a:lnSpc>
                <a:spcPct val="107000"/>
              </a:lnSpc>
              <a:spcAft>
                <a:spcPts val="800"/>
              </a:spcAft>
              <a:buSzPts val="1000"/>
              <a:buFont typeface="Symbol" panose="05050102010706020507" pitchFamily="18" charset="2"/>
              <a:buChar char=""/>
              <a:tabLst>
                <a:tab pos="457200" algn="l"/>
              </a:tabLst>
            </a:pPr>
            <a:endParaRPr lang="uk-UA"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ctr">
              <a:lnSpc>
                <a:spcPct val="107000"/>
              </a:lnSpc>
              <a:spcAft>
                <a:spcPts val="800"/>
              </a:spcAft>
              <a:buSzPts val="1000"/>
              <a:buFont typeface="Symbol" panose="05050102010706020507" pitchFamily="18" charset="2"/>
              <a:buChar char=""/>
              <a:tabLst>
                <a:tab pos="457200" algn="l"/>
              </a:tabLst>
            </a:pPr>
            <a:endParaRPr lang="uk-UA"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ctr">
              <a:lnSpc>
                <a:spcPct val="107000"/>
              </a:lnSpc>
              <a:spcAft>
                <a:spcPts val="800"/>
              </a:spcAft>
              <a:buSzPts val="1000"/>
              <a:buFont typeface="Symbol" panose="05050102010706020507" pitchFamily="18" charset="2"/>
              <a:buChar char=""/>
              <a:tabLst>
                <a:tab pos="457200" algn="l"/>
              </a:tabLst>
            </a:pPr>
            <a:endParaRPr lang="uk-UA" dirty="0">
              <a:latin typeface="Times New Roman" panose="02020603050405020304" pitchFamily="18" charset="0"/>
              <a:ea typeface="Times New Roman" panose="02020603050405020304" pitchFamily="18" charset="0"/>
              <a:cs typeface="Arial" panose="020B0604020202020204" pitchFamily="34" charset="0"/>
            </a:endParaRPr>
          </a:p>
          <a:p>
            <a:pPr algn="ctr">
              <a:spcAft>
                <a:spcPts val="800"/>
              </a:spcAft>
              <a:buSzPts val="1000"/>
              <a:tabLst>
                <a:tab pos="457200" algn="l"/>
              </a:tabLst>
            </a:pPr>
            <a:endParaRPr lang="uk-UA" dirty="0">
              <a:latin typeface="Times New Roman" panose="02020603050405020304" pitchFamily="18" charset="0"/>
              <a:ea typeface="Calibri" panose="020F0502020204030204" pitchFamily="34" charset="0"/>
              <a:cs typeface="Arial" panose="020B0604020202020204" pitchFamily="34" charset="0"/>
            </a:endParaRPr>
          </a:p>
          <a:p>
            <a:pPr algn="ctr">
              <a:spcAft>
                <a:spcPts val="800"/>
              </a:spcAft>
              <a:buSzPts val="1000"/>
              <a:tabLst>
                <a:tab pos="457200" algn="l"/>
              </a:tabLst>
            </a:pPr>
            <a:endParaRPr lang="uk-UA" sz="1800" dirty="0">
              <a:effectLst/>
              <a:latin typeface="Times New Roman" panose="02020603050405020304" pitchFamily="18" charset="0"/>
              <a:ea typeface="Calibri" panose="020F0502020204030204" pitchFamily="34" charset="0"/>
              <a:cs typeface="Arial" panose="020B0604020202020204" pitchFamily="34" charset="0"/>
            </a:endParaRPr>
          </a:p>
          <a:p>
            <a:pPr algn="ctr">
              <a:spcAft>
                <a:spcPts val="800"/>
              </a:spcAft>
              <a:buSzPts val="1000"/>
              <a:tabLst>
                <a:tab pos="457200" algn="l"/>
              </a:tabLst>
            </a:pPr>
            <a:r>
              <a:rPr lang="uk-UA" sz="1800" dirty="0">
                <a:effectLst/>
                <a:latin typeface="Times New Roman" panose="02020603050405020304" pitchFamily="18" charset="0"/>
                <a:ea typeface="Calibri" panose="020F0502020204030204" pitchFamily="34" charset="0"/>
                <a:cs typeface="Arial" panose="020B0604020202020204" pitchFamily="34" charset="0"/>
              </a:rPr>
              <a:t>Зварювання з підвищеною швидкістю плавлення електродів.  Зварювання тонколистового металу.</a:t>
            </a:r>
            <a:endParaRPr lang="uk-UA" sz="1800" dirty="0">
              <a:effectLst/>
              <a:latin typeface="Calibri" panose="020F0502020204030204" pitchFamily="34" charset="0"/>
              <a:ea typeface="Calibri" panose="020F0502020204030204" pitchFamily="34" charset="0"/>
              <a:cs typeface="Arial" panose="020B0604020202020204" pitchFamily="34" charset="0"/>
            </a:endParaRPr>
          </a:p>
          <a:p>
            <a:pPr lvl="0" algn="ctr">
              <a:lnSpc>
                <a:spcPct val="107000"/>
              </a:lnSpc>
              <a:spcAft>
                <a:spcPts val="800"/>
              </a:spcAft>
              <a:buSzPts val="1000"/>
              <a:tabLst>
                <a:tab pos="457200" algn="l"/>
              </a:tabLst>
            </a:pPr>
            <a:endParaRPr lang="uk-UA" sz="18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LID4096" dirty="0"/>
          </a:p>
        </p:txBody>
      </p:sp>
    </p:spTree>
    <p:extLst>
      <p:ext uri="{BB962C8B-B14F-4D97-AF65-F5344CB8AC3E}">
        <p14:creationId xmlns:p14="http://schemas.microsoft.com/office/powerpoint/2010/main" val="247849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92CF1F-73F0-6D43-1DF4-BAA29318175E}"/>
              </a:ext>
            </a:extLst>
          </p:cNvPr>
          <p:cNvSpPr>
            <a:spLocks noGrp="1"/>
          </p:cNvSpPr>
          <p:nvPr>
            <p:ph type="title"/>
          </p:nvPr>
        </p:nvSpPr>
        <p:spPr>
          <a:xfrm>
            <a:off x="838200" y="119798"/>
            <a:ext cx="10515600" cy="626160"/>
          </a:xfrm>
          <a:solidFill>
            <a:srgbClr val="FFFF00"/>
          </a:solidFill>
        </p:spPr>
        <p:txBody>
          <a:bodyPr>
            <a:normAutofit fontScale="90000"/>
          </a:bodyPr>
          <a:lstStyle/>
          <a:p>
            <a:pPr algn="ctr"/>
            <a:br>
              <a:rPr lang="uk-UA" sz="1800" b="1" dirty="0">
                <a:effectLst/>
                <a:latin typeface="Times New Roman" panose="02020603050405020304" pitchFamily="18" charset="0"/>
                <a:ea typeface="Calibri" panose="020F0502020204030204" pitchFamily="34" charset="0"/>
                <a:cs typeface="Arial" panose="020B0604020202020204" pitchFamily="34" charset="0"/>
              </a:rPr>
            </a:br>
            <a:br>
              <a:rPr lang="uk-UA" sz="1800" b="1" dirty="0">
                <a:effectLst/>
                <a:latin typeface="Times New Roman" panose="02020603050405020304" pitchFamily="18" charset="0"/>
                <a:ea typeface="Calibri" panose="020F0502020204030204" pitchFamily="34" charset="0"/>
                <a:cs typeface="Arial" panose="020B0604020202020204" pitchFamily="34" charset="0"/>
              </a:rPr>
            </a:br>
            <a:r>
              <a:rPr lang="uk-UA" sz="1800" b="1" dirty="0">
                <a:effectLst/>
                <a:latin typeface="Times New Roman" panose="02020603050405020304" pitchFamily="18" charset="0"/>
                <a:ea typeface="Calibri" panose="020F0502020204030204" pitchFamily="34" charset="0"/>
                <a:cs typeface="Arial" panose="020B0604020202020204" pitchFamily="34" charset="0"/>
              </a:rPr>
              <a:t>СПОСОБИ ЗАПАЛЮВАННЯ ЗВАРЮВАЛЬНОЇ ДУГИ</a:t>
            </a:r>
            <a:br>
              <a:rPr lang="uk-UA" sz="1800" dirty="0">
                <a:effectLst/>
                <a:latin typeface="Calibri" panose="020F0502020204030204" pitchFamily="34" charset="0"/>
                <a:ea typeface="Calibri" panose="020F0502020204030204" pitchFamily="34" charset="0"/>
                <a:cs typeface="Arial" panose="020B0604020202020204" pitchFamily="34" charset="0"/>
              </a:rPr>
            </a:br>
            <a:endParaRPr lang="LID4096" dirty="0"/>
          </a:p>
        </p:txBody>
      </p:sp>
      <p:sp>
        <p:nvSpPr>
          <p:cNvPr id="6" name="TextBox 5">
            <a:extLst>
              <a:ext uri="{FF2B5EF4-FFF2-40B4-BE49-F238E27FC236}">
                <a16:creationId xmlns:a16="http://schemas.microsoft.com/office/drawing/2014/main" id="{FDEBD96A-B410-50E4-66D3-F08355D5859A}"/>
              </a:ext>
            </a:extLst>
          </p:cNvPr>
          <p:cNvSpPr txBox="1"/>
          <p:nvPr/>
        </p:nvSpPr>
        <p:spPr>
          <a:xfrm>
            <a:off x="0" y="681038"/>
            <a:ext cx="12191999" cy="1263166"/>
          </a:xfrm>
          <a:prstGeom prst="rect">
            <a:avLst/>
          </a:prstGeom>
          <a:noFill/>
        </p:spPr>
        <p:txBody>
          <a:bodyPr wrap="square">
            <a:spAutoFit/>
          </a:bodyPr>
          <a:lstStyle/>
          <a:p>
            <a:pPr>
              <a:lnSpc>
                <a:spcPct val="107000"/>
              </a:lnSpc>
              <a:spcAft>
                <a:spcPts val="800"/>
              </a:spcAft>
            </a:pPr>
            <a:r>
              <a:rPr lang="uk-UA" sz="1800" dirty="0">
                <a:effectLst/>
                <a:latin typeface="Times New Roman" panose="02020603050405020304" pitchFamily="18" charset="0"/>
                <a:ea typeface="Calibri" panose="020F0502020204030204" pitchFamily="34" charset="0"/>
                <a:cs typeface="Arial" panose="020B0604020202020204" pitchFamily="34" charset="0"/>
              </a:rPr>
              <a:t>Запалювання зварювальної дуги проводиться короткочасним дотиком кінця електрода до виробу. Внаслідок протікання струму короткого замикання і наявності контактного опору торець електрода швидко нагрівається до високої температури, при якій після відриву електрода проходить іонізація газового проміжку і виникає зварювальна дуга. Для цього зварнику необхідно відвести кінець електрода від основного металу на відстань 3-5 мм.</a:t>
            </a:r>
            <a:endParaRPr lang="uk-UA"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Місце для вмісту 6">
            <a:extLst>
              <a:ext uri="{FF2B5EF4-FFF2-40B4-BE49-F238E27FC236}">
                <a16:creationId xmlns:a16="http://schemas.microsoft.com/office/drawing/2014/main" id="{AF490F9A-56AA-85A6-5E33-88B2CACE41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44204"/>
            <a:ext cx="5257800" cy="2699985"/>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8" name="Рукописні дані 7">
                <a:extLst>
                  <a:ext uri="{FF2B5EF4-FFF2-40B4-BE49-F238E27FC236}">
                    <a16:creationId xmlns:a16="http://schemas.microsoft.com/office/drawing/2014/main" id="{B4BB445E-DA6C-EAA8-1C8D-0C8956649C8A}"/>
                  </a:ext>
                </a:extLst>
              </p14:cNvPr>
              <p14:cNvContentPartPr/>
              <p14:nvPr/>
            </p14:nvContentPartPr>
            <p14:xfrm>
              <a:off x="4323265" y="3809949"/>
              <a:ext cx="360" cy="360"/>
            </p14:xfrm>
          </p:contentPart>
        </mc:Choice>
        <mc:Fallback xmlns="">
          <p:pic>
            <p:nvPicPr>
              <p:cNvPr id="8" name="Рукописні дані 7">
                <a:extLst>
                  <a:ext uri="{FF2B5EF4-FFF2-40B4-BE49-F238E27FC236}">
                    <a16:creationId xmlns:a16="http://schemas.microsoft.com/office/drawing/2014/main" id="{B4BB445E-DA6C-EAA8-1C8D-0C8956649C8A}"/>
                  </a:ext>
                </a:extLst>
              </p:cNvPr>
              <p:cNvPicPr/>
              <p:nvPr/>
            </p:nvPicPr>
            <p:blipFill>
              <a:blip r:embed="rId4"/>
              <a:stretch>
                <a:fillRect/>
              </a:stretch>
            </p:blipFill>
            <p:spPr>
              <a:xfrm>
                <a:off x="4260625" y="374730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Рукописні дані 9">
                <a:extLst>
                  <a:ext uri="{FF2B5EF4-FFF2-40B4-BE49-F238E27FC236}">
                    <a16:creationId xmlns:a16="http://schemas.microsoft.com/office/drawing/2014/main" id="{769D325D-77D3-01D9-86F6-7C33663EF400}"/>
                  </a:ext>
                </a:extLst>
              </p14:cNvPr>
              <p14:cNvContentPartPr/>
              <p14:nvPr/>
            </p14:nvContentPartPr>
            <p14:xfrm>
              <a:off x="3836905" y="3166989"/>
              <a:ext cx="933840" cy="1204560"/>
            </p14:xfrm>
          </p:contentPart>
        </mc:Choice>
        <mc:Fallback xmlns="">
          <p:pic>
            <p:nvPicPr>
              <p:cNvPr id="10" name="Рукописні дані 9">
                <a:extLst>
                  <a:ext uri="{FF2B5EF4-FFF2-40B4-BE49-F238E27FC236}">
                    <a16:creationId xmlns:a16="http://schemas.microsoft.com/office/drawing/2014/main" id="{769D325D-77D3-01D9-86F6-7C33663EF400}"/>
                  </a:ext>
                </a:extLst>
              </p:cNvPr>
              <p:cNvPicPr/>
              <p:nvPr/>
            </p:nvPicPr>
            <p:blipFill>
              <a:blip r:embed="rId6"/>
              <a:stretch>
                <a:fillRect/>
              </a:stretch>
            </p:blipFill>
            <p:spPr>
              <a:xfrm>
                <a:off x="3773905" y="3103989"/>
                <a:ext cx="1059480" cy="1330200"/>
              </a:xfrm>
              <a:prstGeom prst="rect">
                <a:avLst/>
              </a:prstGeom>
            </p:spPr>
          </p:pic>
        </mc:Fallback>
      </mc:AlternateContent>
      <p:pic>
        <p:nvPicPr>
          <p:cNvPr id="3" name="Місце для вмісту 2">
            <a:extLst>
              <a:ext uri="{FF2B5EF4-FFF2-40B4-BE49-F238E27FC236}">
                <a16:creationId xmlns:a16="http://schemas.microsoft.com/office/drawing/2014/main" id="{01FBDA47-ED70-41A0-71FE-DA7CCD3F9FE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52674" y="1837110"/>
            <a:ext cx="5446293" cy="2580120"/>
          </a:xfrm>
          <a:prstGeom prst="rect">
            <a:avLst/>
          </a:prstGeom>
          <a:noFill/>
        </p:spPr>
      </p:pic>
      <mc:AlternateContent xmlns:mc="http://schemas.openxmlformats.org/markup-compatibility/2006" xmlns:p14="http://schemas.microsoft.com/office/powerpoint/2010/main">
        <mc:Choice Requires="p14">
          <p:contentPart p14:bwMode="auto" r:id="rId7">
            <p14:nvContentPartPr>
              <p14:cNvPr id="4" name="Рукописні дані 3">
                <a:extLst>
                  <a:ext uri="{FF2B5EF4-FFF2-40B4-BE49-F238E27FC236}">
                    <a16:creationId xmlns:a16="http://schemas.microsoft.com/office/drawing/2014/main" id="{45C6DBF5-37DB-DE2E-F1DA-0D573E3CC4D6}"/>
                  </a:ext>
                </a:extLst>
              </p14:cNvPr>
              <p14:cNvContentPartPr/>
              <p14:nvPr/>
            </p14:nvContentPartPr>
            <p14:xfrm>
              <a:off x="3801265" y="3017949"/>
              <a:ext cx="4719960" cy="2227680"/>
            </p14:xfrm>
          </p:contentPart>
        </mc:Choice>
        <mc:Fallback xmlns="">
          <p:pic>
            <p:nvPicPr>
              <p:cNvPr id="4" name="Рукописні дані 3">
                <a:extLst>
                  <a:ext uri="{FF2B5EF4-FFF2-40B4-BE49-F238E27FC236}">
                    <a16:creationId xmlns:a16="http://schemas.microsoft.com/office/drawing/2014/main" id="{45C6DBF5-37DB-DE2E-F1DA-0D573E3CC4D6}"/>
                  </a:ext>
                </a:extLst>
              </p:cNvPr>
              <p:cNvPicPr/>
              <p:nvPr/>
            </p:nvPicPr>
            <p:blipFill>
              <a:blip r:embed="rId8"/>
              <a:stretch>
                <a:fillRect/>
              </a:stretch>
            </p:blipFill>
            <p:spPr>
              <a:xfrm>
                <a:off x="3738265" y="2954939"/>
                <a:ext cx="4845600" cy="23533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Рукописні дані 10">
                <a:extLst>
                  <a:ext uri="{FF2B5EF4-FFF2-40B4-BE49-F238E27FC236}">
                    <a16:creationId xmlns:a16="http://schemas.microsoft.com/office/drawing/2014/main" id="{094401C3-A591-9EFA-DD89-9067ABD84FFE}"/>
                  </a:ext>
                </a:extLst>
              </p14:cNvPr>
              <p14:cNvContentPartPr/>
              <p14:nvPr/>
            </p14:nvContentPartPr>
            <p14:xfrm>
              <a:off x="3431905" y="1964589"/>
              <a:ext cx="5613480" cy="2580120"/>
            </p14:xfrm>
          </p:contentPart>
        </mc:Choice>
        <mc:Fallback xmlns="">
          <p:pic>
            <p:nvPicPr>
              <p:cNvPr id="11" name="Рукописні дані 10">
                <a:extLst>
                  <a:ext uri="{FF2B5EF4-FFF2-40B4-BE49-F238E27FC236}">
                    <a16:creationId xmlns:a16="http://schemas.microsoft.com/office/drawing/2014/main" id="{094401C3-A591-9EFA-DD89-9067ABD84FFE}"/>
                  </a:ext>
                </a:extLst>
              </p:cNvPr>
              <p:cNvPicPr/>
              <p:nvPr/>
            </p:nvPicPr>
            <p:blipFill>
              <a:blip r:embed="rId10"/>
              <a:stretch>
                <a:fillRect/>
              </a:stretch>
            </p:blipFill>
            <p:spPr>
              <a:xfrm>
                <a:off x="3368905" y="1901589"/>
                <a:ext cx="5739120" cy="2705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Рукописні дані 4">
                <a:extLst>
                  <a:ext uri="{FF2B5EF4-FFF2-40B4-BE49-F238E27FC236}">
                    <a16:creationId xmlns:a16="http://schemas.microsoft.com/office/drawing/2014/main" id="{300EA294-6263-1F65-FE75-59D72069B664}"/>
                  </a:ext>
                </a:extLst>
              </p14:cNvPr>
              <p14:cNvContentPartPr/>
              <p14:nvPr/>
            </p14:nvContentPartPr>
            <p14:xfrm>
              <a:off x="3753025" y="1888629"/>
              <a:ext cx="3241333" cy="2552760"/>
            </p14:xfrm>
          </p:contentPart>
        </mc:Choice>
        <mc:Fallback xmlns="">
          <p:pic>
            <p:nvPicPr>
              <p:cNvPr id="5" name="Рукописні дані 4">
                <a:extLst>
                  <a:ext uri="{FF2B5EF4-FFF2-40B4-BE49-F238E27FC236}">
                    <a16:creationId xmlns:a16="http://schemas.microsoft.com/office/drawing/2014/main" id="{300EA294-6263-1F65-FE75-59D72069B664}"/>
                  </a:ext>
                </a:extLst>
              </p:cNvPr>
              <p:cNvPicPr/>
              <p:nvPr/>
            </p:nvPicPr>
            <p:blipFill>
              <a:blip r:embed="rId12"/>
              <a:stretch>
                <a:fillRect/>
              </a:stretch>
            </p:blipFill>
            <p:spPr>
              <a:xfrm>
                <a:off x="3690027" y="1825629"/>
                <a:ext cx="3366969" cy="2678400"/>
              </a:xfrm>
              <a:prstGeom prst="rect">
                <a:avLst/>
              </a:prstGeom>
            </p:spPr>
          </p:pic>
        </mc:Fallback>
      </mc:AlternateContent>
      <p:sp>
        <p:nvSpPr>
          <p:cNvPr id="12" name="TextBox 11">
            <a:extLst>
              <a:ext uri="{FF2B5EF4-FFF2-40B4-BE49-F238E27FC236}">
                <a16:creationId xmlns:a16="http://schemas.microsoft.com/office/drawing/2014/main" id="{DBF67E10-F90A-8D82-385D-CEFB0EE3885A}"/>
              </a:ext>
            </a:extLst>
          </p:cNvPr>
          <p:cNvSpPr txBox="1"/>
          <p:nvPr/>
        </p:nvSpPr>
        <p:spPr>
          <a:xfrm>
            <a:off x="64168" y="2812794"/>
            <a:ext cx="12127832" cy="5216813"/>
          </a:xfrm>
          <a:prstGeom prst="rect">
            <a:avLst/>
          </a:prstGeom>
          <a:noFill/>
        </p:spPr>
        <p:txBody>
          <a:bodyPr wrap="square">
            <a:spAutoFit/>
          </a:bodyPr>
          <a:lstStyle/>
          <a:p>
            <a:endParaRPr lang="ru-RU" dirty="0"/>
          </a:p>
          <a:p>
            <a:endParaRPr lang="ru-RU" dirty="0"/>
          </a:p>
          <a:p>
            <a:endParaRPr lang="ru-RU" dirty="0"/>
          </a:p>
          <a:p>
            <a:endParaRPr lang="ru-RU" dirty="0"/>
          </a:p>
          <a:p>
            <a:endParaRPr lang="ru-RU" dirty="0"/>
          </a:p>
          <a:p>
            <a:endParaRPr lang="ru-RU" dirty="0"/>
          </a:p>
          <a:p>
            <a:pPr algn="ctr"/>
            <a:r>
              <a:rPr lang="ru-RU" b="1" u="sng" dirty="0">
                <a:latin typeface="Times New Roman" panose="02020603050405020304" pitchFamily="18" charset="0"/>
                <a:cs typeface="Times New Roman" panose="02020603050405020304" pitchFamily="18" charset="0"/>
              </a:rPr>
              <a:t>  </a:t>
            </a:r>
          </a:p>
          <a:p>
            <a:pPr>
              <a:lnSpc>
                <a:spcPct val="150000"/>
              </a:lnSpc>
            </a:pPr>
            <a:r>
              <a:rPr lang="uk-UA" b="1" u="sng" dirty="0">
                <a:solidFill>
                  <a:srgbClr val="C00000"/>
                </a:solidFill>
                <a:latin typeface="Times New Roman" panose="02020603050405020304" pitchFamily="18" charset="0"/>
                <a:cs typeface="Times New Roman" panose="02020603050405020304" pitchFamily="18" charset="0"/>
              </a:rPr>
              <a:t>1 Спосіб.  </a:t>
            </a:r>
            <a:r>
              <a:rPr lang="uk-UA" dirty="0">
                <a:latin typeface="Times New Roman" panose="02020603050405020304" pitchFamily="18" charset="0"/>
                <a:cs typeface="Times New Roman" panose="02020603050405020304" pitchFamily="18" charset="0"/>
              </a:rPr>
              <a:t>Короткочасним дотиком                                           </a:t>
            </a:r>
            <a:r>
              <a:rPr lang="uk-UA" b="1" u="sng" dirty="0">
                <a:solidFill>
                  <a:srgbClr val="C00000"/>
                </a:solidFill>
                <a:latin typeface="Times New Roman" panose="02020603050405020304" pitchFamily="18" charset="0"/>
                <a:cs typeface="Times New Roman" panose="02020603050405020304" pitchFamily="18" charset="0"/>
              </a:rPr>
              <a:t>2. Спосіб. </a:t>
            </a:r>
            <a:r>
              <a:rPr lang="uk-UA" dirty="0">
                <a:latin typeface="Times New Roman" panose="02020603050405020304" pitchFamily="18" charset="0"/>
                <a:cs typeface="Times New Roman" panose="02020603050405020304" pitchFamily="18" charset="0"/>
              </a:rPr>
              <a:t>Ч</a:t>
            </a:r>
            <a:r>
              <a:rPr lang="uk-UA" dirty="0">
                <a:effectLst/>
                <a:latin typeface="Times New Roman" panose="02020603050405020304" pitchFamily="18" charset="0"/>
                <a:ea typeface="Calibri" panose="020F0502020204030204" pitchFamily="34" charset="0"/>
              </a:rPr>
              <a:t>ирканням кінцем електрода до поверхні металу                      </a:t>
            </a:r>
            <a:r>
              <a:rPr lang="uk-UA" sz="1800" dirty="0">
                <a:effectLst/>
                <a:latin typeface="Times New Roman" panose="02020603050405020304" pitchFamily="18" charset="0"/>
                <a:ea typeface="Calibri" panose="020F0502020204030204" pitchFamily="34" charset="0"/>
              </a:rPr>
              <a:t> </a:t>
            </a:r>
            <a:endParaRPr lang="uk-UA" dirty="0">
              <a:latin typeface="Times New Roman" panose="02020603050405020304" pitchFamily="18" charset="0"/>
              <a:cs typeface="Times New Roman" panose="02020603050405020304" pitchFamily="18" charset="0"/>
            </a:endParaRPr>
          </a:p>
          <a:p>
            <a:pPr>
              <a:lnSpc>
                <a:spcPct val="150000"/>
              </a:lnSpc>
            </a:pPr>
            <a:r>
              <a:rPr lang="uk-UA" dirty="0">
                <a:latin typeface="Times New Roman" panose="02020603050405020304" pitchFamily="18" charset="0"/>
                <a:cs typeface="Times New Roman" panose="02020603050405020304" pitchFamily="18" charset="0"/>
              </a:rPr>
              <a:t>кінця електрода до поверхні виробу й прямим                            </a:t>
            </a:r>
            <a:r>
              <a:rPr lang="uk-UA" sz="1800" dirty="0">
                <a:effectLst/>
                <a:latin typeface="Times New Roman" panose="02020603050405020304" pitchFamily="18" charset="0"/>
                <a:ea typeface="Calibri" panose="020F0502020204030204" pitchFamily="34" charset="0"/>
              </a:rPr>
              <a:t>Другий спосіб кращий, однак він незручний у вузьких, </a:t>
            </a:r>
          </a:p>
          <a:p>
            <a:pPr>
              <a:lnSpc>
                <a:spcPct val="150000"/>
              </a:lnSpc>
            </a:pPr>
            <a:r>
              <a:rPr lang="uk-UA" dirty="0">
                <a:latin typeface="Times New Roman" panose="02020603050405020304" pitchFamily="18" charset="0"/>
                <a:ea typeface="Calibri" panose="020F0502020204030204" pitchFamily="34" charset="0"/>
              </a:rPr>
              <a:t>відривом електрода після короткого замикання.                          важкодоступних місцях.</a:t>
            </a:r>
            <a:r>
              <a:rPr lang="uk-UA" sz="1800" dirty="0">
                <a:effectLst/>
                <a:latin typeface="Times New Roman" panose="02020603050405020304" pitchFamily="18" charset="0"/>
                <a:ea typeface="Calibri" panose="020F0502020204030204" pitchFamily="34" charset="0"/>
              </a:rPr>
              <a:t> </a:t>
            </a:r>
          </a:p>
          <a:p>
            <a:pPr>
              <a:lnSpc>
                <a:spcPct val="150000"/>
              </a:lnSpc>
            </a:pPr>
            <a:r>
              <a:rPr lang="uk-UA" dirty="0">
                <a:latin typeface="Times New Roman" panose="02020603050405020304" pitchFamily="18" charset="0"/>
                <a:ea typeface="Calibri" panose="020F0502020204030204" pitchFamily="34" charset="0"/>
              </a:rPr>
              <a:t>Перший спосіб часто застосовують при зварюванні                                                                                                               </a:t>
            </a:r>
          </a:p>
          <a:p>
            <a:pPr>
              <a:lnSpc>
                <a:spcPct val="150000"/>
              </a:lnSpc>
            </a:pPr>
            <a:r>
              <a:rPr lang="uk-UA" dirty="0">
                <a:latin typeface="Times New Roman" panose="02020603050405020304" pitchFamily="18" charset="0"/>
                <a:ea typeface="Calibri" panose="020F0502020204030204" pitchFamily="34" charset="0"/>
              </a:rPr>
              <a:t>у</a:t>
            </a:r>
            <a:r>
              <a:rPr lang="uk-UA" sz="1800" dirty="0">
                <a:effectLst/>
                <a:latin typeface="Times New Roman" panose="02020603050405020304" pitchFamily="18" charset="0"/>
                <a:ea typeface="Calibri" panose="020F0502020204030204" pitchFamily="34" charset="0"/>
              </a:rPr>
              <a:t> вузьких і незручних місцях.</a:t>
            </a:r>
          </a:p>
          <a:p>
            <a:r>
              <a:rPr lang="ru-RU" sz="1800" dirty="0">
                <a:effectLst/>
                <a:latin typeface="Times New Roman" panose="02020603050405020304" pitchFamily="18" charset="0"/>
                <a:ea typeface="Calibri" panose="020F0502020204030204" pitchFamily="34" charset="0"/>
              </a:rPr>
              <a:t>                                                                       </a:t>
            </a:r>
          </a:p>
          <a:p>
            <a:r>
              <a:rPr lang="ru-RU" dirty="0">
                <a:latin typeface="Times New Roman" panose="02020603050405020304" pitchFamily="18" charset="0"/>
                <a:ea typeface="Calibri" panose="020F0502020204030204" pitchFamily="34"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13">
            <p14:nvContentPartPr>
              <p14:cNvPr id="13" name="Рукописні дані 12">
                <a:extLst>
                  <a:ext uri="{FF2B5EF4-FFF2-40B4-BE49-F238E27FC236}">
                    <a16:creationId xmlns:a16="http://schemas.microsoft.com/office/drawing/2014/main" id="{0ED8DC47-C8A2-ED66-3B55-F7D8C8F4C6C9}"/>
                  </a:ext>
                </a:extLst>
              </p14:cNvPr>
              <p14:cNvContentPartPr/>
              <p14:nvPr/>
            </p14:nvContentPartPr>
            <p14:xfrm>
              <a:off x="4729705" y="2029029"/>
              <a:ext cx="3937320" cy="2351880"/>
            </p14:xfrm>
          </p:contentPart>
        </mc:Choice>
        <mc:Fallback xmlns="">
          <p:pic>
            <p:nvPicPr>
              <p:cNvPr id="13" name="Рукописні дані 12">
                <a:extLst>
                  <a:ext uri="{FF2B5EF4-FFF2-40B4-BE49-F238E27FC236}">
                    <a16:creationId xmlns:a16="http://schemas.microsoft.com/office/drawing/2014/main" id="{0ED8DC47-C8A2-ED66-3B55-F7D8C8F4C6C9}"/>
                  </a:ext>
                </a:extLst>
              </p:cNvPr>
              <p:cNvPicPr/>
              <p:nvPr/>
            </p:nvPicPr>
            <p:blipFill>
              <a:blip r:embed="rId14"/>
              <a:stretch>
                <a:fillRect/>
              </a:stretch>
            </p:blipFill>
            <p:spPr>
              <a:xfrm>
                <a:off x="4666705" y="1966029"/>
                <a:ext cx="4062960" cy="2477520"/>
              </a:xfrm>
              <a:prstGeom prst="rect">
                <a:avLst/>
              </a:prstGeom>
            </p:spPr>
          </p:pic>
        </mc:Fallback>
      </mc:AlternateContent>
    </p:spTree>
    <p:extLst>
      <p:ext uri="{BB962C8B-B14F-4D97-AF65-F5344CB8AC3E}">
        <p14:creationId xmlns:p14="http://schemas.microsoft.com/office/powerpoint/2010/main" val="105060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6AA0B-CF25-40D2-8944-8D15B7893A80}"/>
              </a:ext>
            </a:extLst>
          </p:cNvPr>
          <p:cNvSpPr>
            <a:spLocks noGrp="1"/>
          </p:cNvSpPr>
          <p:nvPr>
            <p:ph type="title"/>
          </p:nvPr>
        </p:nvSpPr>
        <p:spPr>
          <a:xfrm>
            <a:off x="168443" y="104274"/>
            <a:ext cx="11847094" cy="762000"/>
          </a:xfrm>
          <a:solidFill>
            <a:srgbClr val="92D050"/>
          </a:solidFill>
        </p:spPr>
        <p:txBody>
          <a:bodyPr/>
          <a:lstStyle/>
          <a:p>
            <a:pPr algn="ctr"/>
            <a:r>
              <a:rPr lang="uk-UA" sz="1800" b="1" dirty="0">
                <a:effectLst/>
                <a:latin typeface="Times New Roman" panose="02020603050405020304" pitchFamily="18" charset="0"/>
                <a:ea typeface="Calibri" panose="020F0502020204030204" pitchFamily="34" charset="0"/>
              </a:rPr>
              <a:t>Положення електрода при зварюванні</a:t>
            </a:r>
            <a:endParaRPr lang="LID4096" dirty="0"/>
          </a:p>
        </p:txBody>
      </p:sp>
      <p:pic>
        <p:nvPicPr>
          <p:cNvPr id="5" name="Місце для вмісту 4">
            <a:extLst>
              <a:ext uri="{FF2B5EF4-FFF2-40B4-BE49-F238E27FC236}">
                <a16:creationId xmlns:a16="http://schemas.microsoft.com/office/drawing/2014/main" id="{789DDB55-53F9-DBFE-5A9E-8639AB4412F8}"/>
              </a:ext>
            </a:extLst>
          </p:cNvPr>
          <p:cNvPicPr>
            <a:picLocks noGrp="1" noChangeAspect="1"/>
          </p:cNvPicPr>
          <p:nvPr>
            <p:ph sz="half" idx="1"/>
          </p:nvPr>
        </p:nvPicPr>
        <p:blipFill>
          <a:blip r:embed="rId2"/>
          <a:stretch>
            <a:fillRect/>
          </a:stretch>
        </p:blipFill>
        <p:spPr>
          <a:xfrm>
            <a:off x="88233" y="1825624"/>
            <a:ext cx="6248398" cy="3019091"/>
          </a:xfrm>
          <a:prstGeom prst="rect">
            <a:avLst/>
          </a:prstGeom>
        </p:spPr>
      </p:pic>
      <p:sp>
        <p:nvSpPr>
          <p:cNvPr id="4" name="Місце для вмісту 3">
            <a:extLst>
              <a:ext uri="{FF2B5EF4-FFF2-40B4-BE49-F238E27FC236}">
                <a16:creationId xmlns:a16="http://schemas.microsoft.com/office/drawing/2014/main" id="{A20FAD27-41D7-F868-0047-4B3828D183C1}"/>
              </a:ext>
            </a:extLst>
          </p:cNvPr>
          <p:cNvSpPr>
            <a:spLocks noGrp="1"/>
          </p:cNvSpPr>
          <p:nvPr>
            <p:ph sz="half" idx="2"/>
          </p:nvPr>
        </p:nvSpPr>
        <p:spPr>
          <a:xfrm>
            <a:off x="6336631" y="1825625"/>
            <a:ext cx="5678905" cy="4351338"/>
          </a:xfrm>
        </p:spPr>
        <p:txBody>
          <a:bodyPr/>
          <a:lstStyle/>
          <a:p>
            <a:pPr marL="0" indent="0">
              <a:lnSpc>
                <a:spcPct val="150000"/>
              </a:lnSpc>
              <a:buNone/>
            </a:pPr>
            <a:r>
              <a:rPr lang="uk-UA" sz="1800" dirty="0">
                <a:effectLst/>
                <a:latin typeface="Times New Roman" panose="02020603050405020304" pitchFamily="18" charset="0"/>
                <a:ea typeface="Calibri" panose="020F0502020204030204" pitchFamily="34" charset="0"/>
              </a:rPr>
              <a:t>       Під час зварювання електрод може перебувати в    різних положеннях: </a:t>
            </a:r>
          </a:p>
          <a:p>
            <a:pPr marL="0" indent="0">
              <a:lnSpc>
                <a:spcPct val="150000"/>
              </a:lnSpc>
              <a:buNone/>
            </a:pPr>
            <a:r>
              <a:rPr lang="uk-UA" sz="2000" u="sng" dirty="0">
                <a:solidFill>
                  <a:srgbClr val="FF0000"/>
                </a:solidFill>
                <a:latin typeface="Times New Roman" panose="02020603050405020304" pitchFamily="18" charset="0"/>
                <a:ea typeface="Calibri" panose="020F0502020204030204" pitchFamily="34" charset="0"/>
              </a:rPr>
              <a:t>-</a:t>
            </a:r>
            <a:r>
              <a:rPr lang="uk-UA" sz="2000" u="sng" dirty="0">
                <a:solidFill>
                  <a:srgbClr val="FF0000"/>
                </a:solidFill>
                <a:effectLst/>
                <a:latin typeface="Times New Roman" panose="02020603050405020304" pitchFamily="18" charset="0"/>
                <a:ea typeface="Calibri" panose="020F0502020204030204" pitchFamily="34" charset="0"/>
              </a:rPr>
              <a:t>кутом уперед </a:t>
            </a:r>
            <a:r>
              <a:rPr lang="uk-UA" sz="1800" dirty="0">
                <a:effectLst/>
                <a:latin typeface="Times New Roman" panose="02020603050405020304" pitchFamily="18" charset="0"/>
                <a:ea typeface="Calibri" panose="020F0502020204030204" pitchFamily="34" charset="0"/>
              </a:rPr>
              <a:t>(горизонтальні, вертикальні, стельові шви, зварювання неповоротних стиків труб); </a:t>
            </a:r>
          </a:p>
          <a:p>
            <a:pPr marL="0" indent="0">
              <a:lnSpc>
                <a:spcPct val="150000"/>
              </a:lnSpc>
              <a:buNone/>
            </a:pPr>
            <a:r>
              <a:rPr lang="uk-UA" sz="2000" u="sng" dirty="0">
                <a:solidFill>
                  <a:srgbClr val="FF0000"/>
                </a:solidFill>
                <a:latin typeface="Times New Roman" panose="02020603050405020304" pitchFamily="18" charset="0"/>
                <a:ea typeface="Calibri" panose="020F0502020204030204" pitchFamily="34" charset="0"/>
              </a:rPr>
              <a:t>-</a:t>
            </a:r>
            <a:r>
              <a:rPr lang="uk-UA" sz="2000" u="sng" dirty="0">
                <a:solidFill>
                  <a:srgbClr val="FF0000"/>
                </a:solidFill>
                <a:effectLst/>
                <a:latin typeface="Times New Roman" panose="02020603050405020304" pitchFamily="18" charset="0"/>
                <a:ea typeface="Calibri" panose="020F0502020204030204" pitchFamily="34" charset="0"/>
              </a:rPr>
              <a:t>під прямим кутом </a:t>
            </a:r>
            <a:r>
              <a:rPr lang="uk-UA" sz="1800" dirty="0">
                <a:effectLst/>
                <a:latin typeface="Times New Roman" panose="02020603050405020304" pitchFamily="18" charset="0"/>
                <a:ea typeface="Calibri" panose="020F0502020204030204" pitchFamily="34" charset="0"/>
              </a:rPr>
              <a:t>(зварювання у важкодоступних місцях); </a:t>
            </a:r>
          </a:p>
          <a:p>
            <a:pPr marL="0" indent="0">
              <a:lnSpc>
                <a:spcPct val="150000"/>
              </a:lnSpc>
              <a:buNone/>
            </a:pPr>
            <a:r>
              <a:rPr lang="uk-UA" sz="2000" u="sng" dirty="0">
                <a:solidFill>
                  <a:srgbClr val="FF0000"/>
                </a:solidFill>
                <a:latin typeface="Times New Roman" panose="02020603050405020304" pitchFamily="18" charset="0"/>
                <a:ea typeface="Calibri" panose="020F0502020204030204" pitchFamily="34" charset="0"/>
              </a:rPr>
              <a:t>-</a:t>
            </a:r>
            <a:r>
              <a:rPr lang="uk-UA" sz="2000" u="sng" dirty="0">
                <a:solidFill>
                  <a:srgbClr val="FF0000"/>
                </a:solidFill>
                <a:effectLst/>
                <a:latin typeface="Times New Roman" panose="02020603050405020304" pitchFamily="18" charset="0"/>
                <a:ea typeface="Calibri" panose="020F0502020204030204" pitchFamily="34" charset="0"/>
              </a:rPr>
              <a:t>кутом назад </a:t>
            </a:r>
            <a:r>
              <a:rPr lang="uk-UA" sz="1800" dirty="0">
                <a:effectLst/>
                <a:latin typeface="Times New Roman" panose="02020603050405020304" pitchFamily="18" charset="0"/>
                <a:ea typeface="Calibri" panose="020F0502020204030204" pitchFamily="34" charset="0"/>
              </a:rPr>
              <a:t>(кутові та стикові з’єднання). </a:t>
            </a:r>
            <a:endParaRPr lang="LID4096" dirty="0"/>
          </a:p>
        </p:txBody>
      </p:sp>
      <p:sp>
        <p:nvSpPr>
          <p:cNvPr id="9" name="TextBox 8">
            <a:extLst>
              <a:ext uri="{FF2B5EF4-FFF2-40B4-BE49-F238E27FC236}">
                <a16:creationId xmlns:a16="http://schemas.microsoft.com/office/drawing/2014/main" id="{5668AA5B-A5EB-FA76-CD39-726F856D2EC6}"/>
              </a:ext>
            </a:extLst>
          </p:cNvPr>
          <p:cNvSpPr txBox="1"/>
          <p:nvPr/>
        </p:nvSpPr>
        <p:spPr>
          <a:xfrm>
            <a:off x="88231" y="3093780"/>
            <a:ext cx="6083969" cy="2767809"/>
          </a:xfrm>
          <a:prstGeom prst="rect">
            <a:avLst/>
          </a:prstGeom>
          <a:noFill/>
        </p:spPr>
        <p:txBody>
          <a:bodyPr wrap="square">
            <a:spAutoFit/>
          </a:bodyPr>
          <a:lstStyle/>
          <a:p>
            <a:pPr>
              <a:lnSpc>
                <a:spcPct val="107000"/>
              </a:lnSpc>
              <a:spcAft>
                <a:spcPts val="800"/>
              </a:spcAft>
            </a:pPr>
            <a:endParaRPr lang="ru-RU" sz="1800" b="1"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endParaRPr lang="ru-RU" b="1"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endParaRPr lang="ru-RU" sz="1800" b="1"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endParaRPr lang="ru-RU" b="1"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ru-RU" sz="1800" b="1" dirty="0">
                <a:effectLst/>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800"/>
              </a:spcAft>
            </a:pPr>
            <a:r>
              <a:rPr lang="ru-RU" b="1" dirty="0">
                <a:latin typeface="Times New Roman" panose="02020603050405020304" pitchFamily="18" charset="0"/>
                <a:ea typeface="Calibri" panose="020F0502020204030204" pitchFamily="34" charset="0"/>
                <a:cs typeface="Arial" panose="020B0604020202020204" pitchFamily="34" charset="0"/>
              </a:rPr>
              <a:t>             а                                  б                                  в</a:t>
            </a:r>
          </a:p>
          <a:p>
            <a:pPr>
              <a:lnSpc>
                <a:spcPct val="107000"/>
              </a:lnSpc>
              <a:spcAft>
                <a:spcPts val="800"/>
              </a:spcAft>
            </a:pPr>
            <a:r>
              <a:rPr lang="uk-UA" b="1" dirty="0">
                <a:latin typeface="Times New Roman" panose="02020603050405020304" pitchFamily="18" charset="0"/>
                <a:ea typeface="Calibri" panose="020F0502020204030204" pitchFamily="34" charset="0"/>
                <a:cs typeface="Arial" panose="020B0604020202020204" pitchFamily="34" charset="0"/>
              </a:rPr>
              <a:t>а - </a:t>
            </a:r>
            <a:r>
              <a:rPr lang="uk-UA" sz="1800" b="1" dirty="0">
                <a:effectLst/>
                <a:latin typeface="Times New Roman" panose="02020603050405020304" pitchFamily="18" charset="0"/>
                <a:ea typeface="Calibri" panose="020F0502020204030204" pitchFamily="34" charset="0"/>
                <a:cs typeface="Arial" panose="020B0604020202020204" pitchFamily="34" charset="0"/>
              </a:rPr>
              <a:t>кутом уперед; б - під прямим кутом</a:t>
            </a:r>
            <a:r>
              <a:rPr lang="ru-RU" sz="1800" b="1" dirty="0">
                <a:effectLst/>
                <a:latin typeface="Times New Roman" panose="02020603050405020304" pitchFamily="18" charset="0"/>
                <a:ea typeface="Calibri" panose="020F0502020204030204" pitchFamily="34" charset="0"/>
                <a:cs typeface="Arial" panose="020B0604020202020204" pitchFamily="34" charset="0"/>
              </a:rPr>
              <a:t>; в - кутом назад</a:t>
            </a:r>
            <a:endParaRPr lang="ru-RU"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5918744"/>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1134</Words>
  <Application>Microsoft Office PowerPoint</Application>
  <PresentationFormat>Широкий екран</PresentationFormat>
  <Paragraphs>208</Paragraphs>
  <Slides>12</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12</vt:i4>
      </vt:variant>
    </vt:vector>
  </HeadingPairs>
  <TitlesOfParts>
    <vt:vector size="19" baseType="lpstr">
      <vt:lpstr>Arial</vt:lpstr>
      <vt:lpstr>Calibri</vt:lpstr>
      <vt:lpstr>Calibri Light</vt:lpstr>
      <vt:lpstr>Symbol</vt:lpstr>
      <vt:lpstr>Times New Roman</vt:lpstr>
      <vt:lpstr>Ubuntu</vt:lpstr>
      <vt:lpstr>Тема Office</vt:lpstr>
      <vt:lpstr>Презентація PowerPoint</vt:lpstr>
      <vt:lpstr>Тема уроку:   </vt:lpstr>
      <vt:lpstr>При  ручному дуговому зварюванні розрізняють основні й додаткові параметри режиму зварювання.</vt:lpstr>
      <vt:lpstr>  Силу зварювального струму установлюють залежно від діаметра електрода, а діаметр електрода вибирають залежно від товщини зварюваного металу.  </vt:lpstr>
      <vt:lpstr>                                    Напруга на дузі залежить від її довжини.</vt:lpstr>
      <vt:lpstr>                                                                                                                                   Швидкість  зварювання  </vt:lpstr>
      <vt:lpstr>Рід струму і полярність</vt:lpstr>
      <vt:lpstr>  СПОСОБИ ЗАПАЛЮВАННЯ ЗВАРЮВАЛЬНОЇ ДУГИ </vt:lpstr>
      <vt:lpstr>Положення електрода при зварюванні</vt:lpstr>
      <vt:lpstr>                                                                                                                                             Під час зварювання кутом уперед  зменшуються глибина                   При зварюванні кутом назад глибина проварювання і висота проварювання і висота випуклості шва, але помітно                            випуклості збільшуються, але зменшується ширина. зростає його ширина. Це дає змогу використовувати                            Прогрівання кромок недостатнє, тому можливі несплавлювання цей спосіб для зварювання металу невеликої товщини.                        та утворення пор.    При зварюванні на спуск  глибина проварювання                         При зварюванні на підйом, навпаки, глибина проварювання       зменшується, а ширина шва, збільшується                                     збільшується  ширина шва зменшується.                                      Зварювання під прямим кутом виконують у важкодоступних місцях.      </vt:lpstr>
      <vt:lpstr>Презентація PowerPoint</vt:lpstr>
      <vt:lpstr> Переміщення електрода при зварюванні. Види коливальних рухів кінця електрода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уроку:   </dc:title>
  <dc:creator>Марія Полупанова</dc:creator>
  <cp:lastModifiedBy>Марія Полупанова</cp:lastModifiedBy>
  <cp:revision>60</cp:revision>
  <dcterms:created xsi:type="dcterms:W3CDTF">2022-10-22T08:32:24Z</dcterms:created>
  <dcterms:modified xsi:type="dcterms:W3CDTF">2023-02-19T20:10:46Z</dcterms:modified>
</cp:coreProperties>
</file>